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0F892-89BD-443C-AE06-BFABD67E198A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EDEB15C8-ADCD-450B-A691-4028649E143F}">
      <dgm:prSet phldrT="[Text]"/>
      <dgm:spPr/>
      <dgm:t>
        <a:bodyPr/>
        <a:lstStyle/>
        <a:p>
          <a:r>
            <a:rPr lang="de-DE" dirty="0"/>
            <a:t>Projekt</a:t>
          </a:r>
        </a:p>
      </dgm:t>
    </dgm:pt>
    <dgm:pt modelId="{4286DFBB-E2E1-4192-B6AE-8D7871E4BB38}" type="parTrans" cxnId="{06EFBE41-F4E9-49FD-9D89-4F7749AFA44B}">
      <dgm:prSet/>
      <dgm:spPr/>
      <dgm:t>
        <a:bodyPr/>
        <a:lstStyle/>
        <a:p>
          <a:endParaRPr lang="de-DE"/>
        </a:p>
      </dgm:t>
    </dgm:pt>
    <dgm:pt modelId="{9843DBBA-80C6-4D7E-827C-A3CE49CBDCAA}" type="sibTrans" cxnId="{06EFBE41-F4E9-49FD-9D89-4F7749AFA44B}">
      <dgm:prSet/>
      <dgm:spPr/>
      <dgm:t>
        <a:bodyPr/>
        <a:lstStyle/>
        <a:p>
          <a:endParaRPr lang="de-DE"/>
        </a:p>
      </dgm:t>
    </dgm:pt>
    <dgm:pt modelId="{472E5830-8A7B-4FCB-B7D1-FE5C3FE2B75D}">
      <dgm:prSet phldrT="[Text]"/>
      <dgm:spPr/>
      <dgm:t>
        <a:bodyPr/>
        <a:lstStyle/>
        <a:p>
          <a:r>
            <a:rPr lang="de-DE" dirty="0"/>
            <a:t>Ziel?</a:t>
          </a:r>
        </a:p>
      </dgm:t>
    </dgm:pt>
    <dgm:pt modelId="{F7C5DF68-8DAC-4ABB-8CEE-B057EF28C0BB}" type="parTrans" cxnId="{C8BFB236-C096-4D7C-BBD4-FDB924C95B7F}">
      <dgm:prSet/>
      <dgm:spPr/>
      <dgm:t>
        <a:bodyPr/>
        <a:lstStyle/>
        <a:p>
          <a:endParaRPr lang="de-DE"/>
        </a:p>
      </dgm:t>
    </dgm:pt>
    <dgm:pt modelId="{1476152C-AD05-4176-9206-A3A94DEF1AA1}" type="sibTrans" cxnId="{C8BFB236-C096-4D7C-BBD4-FDB924C95B7F}">
      <dgm:prSet/>
      <dgm:spPr/>
      <dgm:t>
        <a:bodyPr/>
        <a:lstStyle/>
        <a:p>
          <a:endParaRPr lang="de-DE"/>
        </a:p>
      </dgm:t>
    </dgm:pt>
    <dgm:pt modelId="{CD1CE108-9018-4551-94E4-DD87D086E436}">
      <dgm:prSet phldrT="[Text]"/>
      <dgm:spPr/>
      <dgm:t>
        <a:bodyPr/>
        <a:lstStyle/>
        <a:p>
          <a:r>
            <a:rPr lang="de-DE" dirty="0"/>
            <a:t>Was wollen wir wissen?</a:t>
          </a:r>
        </a:p>
      </dgm:t>
    </dgm:pt>
    <dgm:pt modelId="{033D5FBB-7751-4994-8088-6140623F9CAE}" type="parTrans" cxnId="{10353141-79CC-470B-B2ED-5BF312118918}">
      <dgm:prSet/>
      <dgm:spPr/>
      <dgm:t>
        <a:bodyPr/>
        <a:lstStyle/>
        <a:p>
          <a:endParaRPr lang="de-DE"/>
        </a:p>
      </dgm:t>
    </dgm:pt>
    <dgm:pt modelId="{C677B3DE-03F5-4C20-8060-1F0225AE9CBB}" type="sibTrans" cxnId="{10353141-79CC-470B-B2ED-5BF312118918}">
      <dgm:prSet/>
      <dgm:spPr/>
      <dgm:t>
        <a:bodyPr/>
        <a:lstStyle/>
        <a:p>
          <a:endParaRPr lang="de-DE"/>
        </a:p>
      </dgm:t>
    </dgm:pt>
    <dgm:pt modelId="{0096B300-7BC7-4972-B899-AF87EB25F7D8}">
      <dgm:prSet phldrT="[Text]"/>
      <dgm:spPr/>
      <dgm:t>
        <a:bodyPr/>
        <a:lstStyle/>
        <a:p>
          <a:r>
            <a:rPr lang="de-DE" dirty="0"/>
            <a:t>Teilnahme</a:t>
          </a:r>
        </a:p>
      </dgm:t>
    </dgm:pt>
    <dgm:pt modelId="{03D42EB8-8D90-42CD-9F7D-07C83E7CB34C}" type="parTrans" cxnId="{9720657B-BA45-4F1C-B4D8-1DA829987171}">
      <dgm:prSet/>
      <dgm:spPr/>
      <dgm:t>
        <a:bodyPr/>
        <a:lstStyle/>
        <a:p>
          <a:endParaRPr lang="de-DE"/>
        </a:p>
      </dgm:t>
    </dgm:pt>
    <dgm:pt modelId="{8D634B2B-D6DB-4A18-959F-B6BEA3434445}" type="sibTrans" cxnId="{9720657B-BA45-4F1C-B4D8-1DA829987171}">
      <dgm:prSet/>
      <dgm:spPr/>
      <dgm:t>
        <a:bodyPr/>
        <a:lstStyle/>
        <a:p>
          <a:endParaRPr lang="de-DE"/>
        </a:p>
      </dgm:t>
    </dgm:pt>
    <dgm:pt modelId="{91A547CE-AE33-4551-8943-59014D2634CA}">
      <dgm:prSet phldrT="[Text]"/>
      <dgm:spPr/>
      <dgm:t>
        <a:bodyPr/>
        <a:lstStyle/>
        <a:p>
          <a:r>
            <a:rPr lang="de-DE" dirty="0"/>
            <a:t>Wie nehmen Sie teil?</a:t>
          </a:r>
        </a:p>
      </dgm:t>
    </dgm:pt>
    <dgm:pt modelId="{BE6FABD0-CD50-4CF8-AD88-776588EC41CC}" type="parTrans" cxnId="{A0EE13FE-9B4D-483B-A183-A725E5D3175B}">
      <dgm:prSet/>
      <dgm:spPr/>
      <dgm:t>
        <a:bodyPr/>
        <a:lstStyle/>
        <a:p>
          <a:endParaRPr lang="de-DE"/>
        </a:p>
      </dgm:t>
    </dgm:pt>
    <dgm:pt modelId="{9099431D-C01D-4273-BEC8-82ADC1B7ECCD}" type="sibTrans" cxnId="{A0EE13FE-9B4D-483B-A183-A725E5D3175B}">
      <dgm:prSet/>
      <dgm:spPr/>
      <dgm:t>
        <a:bodyPr/>
        <a:lstStyle/>
        <a:p>
          <a:endParaRPr lang="de-DE"/>
        </a:p>
      </dgm:t>
    </dgm:pt>
    <dgm:pt modelId="{DF0BD158-07F9-4EDA-A016-C245EDC5199C}">
      <dgm:prSet phldrT="[Text]"/>
      <dgm:spPr/>
      <dgm:t>
        <a:bodyPr/>
        <a:lstStyle/>
        <a:p>
          <a:r>
            <a:rPr lang="de-DE" dirty="0"/>
            <a:t>Wie profitiert Ihre Einrichtung?</a:t>
          </a:r>
        </a:p>
      </dgm:t>
    </dgm:pt>
    <dgm:pt modelId="{52B97CD0-C97D-4E40-95E1-908222C9E090}" type="parTrans" cxnId="{4036AFB0-115D-4D77-AD79-D27BA6A40D4F}">
      <dgm:prSet/>
      <dgm:spPr/>
      <dgm:t>
        <a:bodyPr/>
        <a:lstStyle/>
        <a:p>
          <a:endParaRPr lang="de-DE"/>
        </a:p>
      </dgm:t>
    </dgm:pt>
    <dgm:pt modelId="{901B54CD-C6F0-4132-B0E9-FFBDC72B6C20}" type="sibTrans" cxnId="{4036AFB0-115D-4D77-AD79-D27BA6A40D4F}">
      <dgm:prSet/>
      <dgm:spPr/>
      <dgm:t>
        <a:bodyPr/>
        <a:lstStyle/>
        <a:p>
          <a:endParaRPr lang="de-DE"/>
        </a:p>
      </dgm:t>
    </dgm:pt>
    <dgm:pt modelId="{AA0C5282-25C4-45D3-8F50-7865AA2D0AB0}">
      <dgm:prSet phldrT="[Text]"/>
      <dgm:spPr/>
      <dgm:t>
        <a:bodyPr/>
        <a:lstStyle/>
        <a:p>
          <a:r>
            <a:rPr lang="de-DE" dirty="0"/>
            <a:t>Ihre Fragen</a:t>
          </a:r>
        </a:p>
      </dgm:t>
    </dgm:pt>
    <dgm:pt modelId="{7BC4D258-F56C-44C0-AC3E-5DBF984A440B}" type="parTrans" cxnId="{D85521B3-1B60-4A02-9BB3-5B443B88C3BF}">
      <dgm:prSet/>
      <dgm:spPr/>
      <dgm:t>
        <a:bodyPr/>
        <a:lstStyle/>
        <a:p>
          <a:endParaRPr lang="de-DE"/>
        </a:p>
      </dgm:t>
    </dgm:pt>
    <dgm:pt modelId="{37CA8007-256D-4905-890A-FE2F9C740D33}" type="sibTrans" cxnId="{D85521B3-1B60-4A02-9BB3-5B443B88C3BF}">
      <dgm:prSet/>
      <dgm:spPr/>
      <dgm:t>
        <a:bodyPr/>
        <a:lstStyle/>
        <a:p>
          <a:endParaRPr lang="de-DE"/>
        </a:p>
      </dgm:t>
    </dgm:pt>
    <dgm:pt modelId="{BB00996F-4A54-4265-99E7-21B00D588AD5}">
      <dgm:prSet phldrT="[Text]"/>
      <dgm:spPr/>
      <dgm:t>
        <a:bodyPr/>
        <a:lstStyle/>
        <a:p>
          <a:r>
            <a:rPr lang="de-DE" dirty="0"/>
            <a:t>Was möchten Sie noch von uns wissen?</a:t>
          </a:r>
        </a:p>
      </dgm:t>
    </dgm:pt>
    <dgm:pt modelId="{3B390006-81BE-4A46-B3AC-493BE90D57DD}" type="parTrans" cxnId="{5E792879-0A0C-4F49-8495-495F3E744FB9}">
      <dgm:prSet/>
      <dgm:spPr/>
      <dgm:t>
        <a:bodyPr/>
        <a:lstStyle/>
        <a:p>
          <a:endParaRPr lang="de-DE"/>
        </a:p>
      </dgm:t>
    </dgm:pt>
    <dgm:pt modelId="{DA87D077-7ED1-45EF-83DF-DB2967A7AE3E}" type="sibTrans" cxnId="{5E792879-0A0C-4F49-8495-495F3E744FB9}">
      <dgm:prSet/>
      <dgm:spPr/>
      <dgm:t>
        <a:bodyPr/>
        <a:lstStyle/>
        <a:p>
          <a:endParaRPr lang="de-DE"/>
        </a:p>
      </dgm:t>
    </dgm:pt>
    <dgm:pt modelId="{3F630BD9-7B8D-426A-83FE-758E16101806}">
      <dgm:prSet phldrT="[Text]"/>
      <dgm:spPr/>
      <dgm:t>
        <a:bodyPr/>
        <a:lstStyle/>
        <a:p>
          <a:r>
            <a:rPr lang="de-DE" dirty="0"/>
            <a:t>Wie gehen wir vor?</a:t>
          </a:r>
        </a:p>
      </dgm:t>
    </dgm:pt>
    <dgm:pt modelId="{34B4E5A7-1BC5-4929-BAA6-1786AF0BD4A0}" type="parTrans" cxnId="{67C3F721-549A-40FE-BC54-134DE90F55AB}">
      <dgm:prSet/>
      <dgm:spPr/>
      <dgm:t>
        <a:bodyPr/>
        <a:lstStyle/>
        <a:p>
          <a:endParaRPr lang="de-DE"/>
        </a:p>
      </dgm:t>
    </dgm:pt>
    <dgm:pt modelId="{244FD948-97B5-4973-A6D2-F080EAAE71D1}" type="sibTrans" cxnId="{67C3F721-549A-40FE-BC54-134DE90F55AB}">
      <dgm:prSet/>
      <dgm:spPr/>
      <dgm:t>
        <a:bodyPr/>
        <a:lstStyle/>
        <a:p>
          <a:endParaRPr lang="de-DE"/>
        </a:p>
      </dgm:t>
    </dgm:pt>
    <dgm:pt modelId="{EBFBBCC8-7781-42B4-BF14-1DC39493785B}">
      <dgm:prSet phldrT="[Text]"/>
      <dgm:spPr/>
      <dgm:t>
        <a:bodyPr/>
        <a:lstStyle/>
        <a:p>
          <a:r>
            <a:rPr lang="de-DE" dirty="0"/>
            <a:t>Zeitplan?</a:t>
          </a:r>
        </a:p>
      </dgm:t>
    </dgm:pt>
    <dgm:pt modelId="{EC116D37-B750-4F52-991E-4A95908D1DE8}" type="parTrans" cxnId="{665FBA13-6040-402B-9F2B-FA5B2968E2D8}">
      <dgm:prSet/>
      <dgm:spPr/>
      <dgm:t>
        <a:bodyPr/>
        <a:lstStyle/>
        <a:p>
          <a:endParaRPr lang="de-DE"/>
        </a:p>
      </dgm:t>
    </dgm:pt>
    <dgm:pt modelId="{8891F3C8-4EEE-4641-B3DA-0C12D196FABC}" type="sibTrans" cxnId="{665FBA13-6040-402B-9F2B-FA5B2968E2D8}">
      <dgm:prSet/>
      <dgm:spPr/>
      <dgm:t>
        <a:bodyPr/>
        <a:lstStyle/>
        <a:p>
          <a:endParaRPr lang="de-DE"/>
        </a:p>
      </dgm:t>
    </dgm:pt>
    <dgm:pt modelId="{83559A02-627B-4978-848B-AAED4D0F8791}">
      <dgm:prSet phldrT="[Text]"/>
      <dgm:spPr/>
      <dgm:t>
        <a:bodyPr/>
        <a:lstStyle/>
        <a:p>
          <a:r>
            <a:rPr lang="de-DE" dirty="0"/>
            <a:t>Wie halten wir es mit dem Datenschutz?</a:t>
          </a:r>
        </a:p>
      </dgm:t>
    </dgm:pt>
    <dgm:pt modelId="{03ED6350-887B-479B-8B46-57E45F2FD34F}" type="parTrans" cxnId="{FBCC6E59-7690-4098-81CB-40EF9CAC0BFB}">
      <dgm:prSet/>
      <dgm:spPr/>
      <dgm:t>
        <a:bodyPr/>
        <a:lstStyle/>
        <a:p>
          <a:endParaRPr lang="de-DE"/>
        </a:p>
      </dgm:t>
    </dgm:pt>
    <dgm:pt modelId="{6BF696BC-98D6-4F1E-9774-618E61331926}" type="sibTrans" cxnId="{FBCC6E59-7690-4098-81CB-40EF9CAC0BFB}">
      <dgm:prSet/>
      <dgm:spPr/>
      <dgm:t>
        <a:bodyPr/>
        <a:lstStyle/>
        <a:p>
          <a:endParaRPr lang="de-DE"/>
        </a:p>
      </dgm:t>
    </dgm:pt>
    <dgm:pt modelId="{B52EE867-D64F-46F7-B24A-E74474E88AB2}">
      <dgm:prSet phldrT="[Text]"/>
      <dgm:spPr/>
      <dgm:t>
        <a:bodyPr/>
        <a:lstStyle/>
        <a:p>
          <a:r>
            <a:rPr lang="de-DE" dirty="0"/>
            <a:t>Über uns</a:t>
          </a:r>
        </a:p>
      </dgm:t>
    </dgm:pt>
    <dgm:pt modelId="{0036D4D8-7EAC-401A-867F-7EB6E6984530}" type="parTrans" cxnId="{C7916E83-732F-4EA4-B6EB-714C9BABC2CA}">
      <dgm:prSet/>
      <dgm:spPr/>
      <dgm:t>
        <a:bodyPr/>
        <a:lstStyle/>
        <a:p>
          <a:endParaRPr lang="de-DE"/>
        </a:p>
      </dgm:t>
    </dgm:pt>
    <dgm:pt modelId="{5DB453E8-55A8-4C3F-AE8C-AA89A01CDC4E}" type="sibTrans" cxnId="{C7916E83-732F-4EA4-B6EB-714C9BABC2CA}">
      <dgm:prSet/>
      <dgm:spPr/>
      <dgm:t>
        <a:bodyPr/>
        <a:lstStyle/>
        <a:p>
          <a:endParaRPr lang="de-DE"/>
        </a:p>
      </dgm:t>
    </dgm:pt>
    <dgm:pt modelId="{7A23B2AE-7F50-4753-AD85-927662B627BA}">
      <dgm:prSet phldrT="[Text]"/>
      <dgm:spPr/>
      <dgm:t>
        <a:bodyPr/>
        <a:lstStyle/>
        <a:p>
          <a:r>
            <a:rPr lang="de-DE" dirty="0"/>
            <a:t>Wer sind wir?</a:t>
          </a:r>
        </a:p>
      </dgm:t>
    </dgm:pt>
    <dgm:pt modelId="{94F81921-D19A-4C7F-89C7-C76C76ED2B7D}" type="parTrans" cxnId="{A6DBDBD6-B1C9-4090-83D9-3D1BA8A93EB9}">
      <dgm:prSet/>
      <dgm:spPr/>
      <dgm:t>
        <a:bodyPr/>
        <a:lstStyle/>
        <a:p>
          <a:endParaRPr lang="de-DE"/>
        </a:p>
      </dgm:t>
    </dgm:pt>
    <dgm:pt modelId="{3A3922B7-EA1D-4D5C-B6E7-E646ED24DB82}" type="sibTrans" cxnId="{A6DBDBD6-B1C9-4090-83D9-3D1BA8A93EB9}">
      <dgm:prSet/>
      <dgm:spPr/>
      <dgm:t>
        <a:bodyPr/>
        <a:lstStyle/>
        <a:p>
          <a:endParaRPr lang="de-DE"/>
        </a:p>
      </dgm:t>
    </dgm:pt>
    <dgm:pt modelId="{8BEC85C3-99C2-4BA3-AF76-4C77CBC529E5}">
      <dgm:prSet phldrT="[Text]"/>
      <dgm:spPr/>
      <dgm:t>
        <a:bodyPr/>
        <a:lstStyle/>
        <a:p>
          <a:r>
            <a:rPr lang="de-DE" dirty="0"/>
            <a:t>Wie kam es zu dem Projekt?</a:t>
          </a:r>
        </a:p>
      </dgm:t>
    </dgm:pt>
    <dgm:pt modelId="{C0B073FD-4E8A-48A0-BF52-D188E3006D87}" type="parTrans" cxnId="{D6E32F9E-6AFF-49FA-B33F-F17F1C73BE6B}">
      <dgm:prSet/>
      <dgm:spPr/>
      <dgm:t>
        <a:bodyPr/>
        <a:lstStyle/>
        <a:p>
          <a:endParaRPr lang="de-DE"/>
        </a:p>
      </dgm:t>
    </dgm:pt>
    <dgm:pt modelId="{19ADA24D-B43B-49B3-A6D0-52CDFAE14A1F}" type="sibTrans" cxnId="{D6E32F9E-6AFF-49FA-B33F-F17F1C73BE6B}">
      <dgm:prSet/>
      <dgm:spPr/>
      <dgm:t>
        <a:bodyPr/>
        <a:lstStyle/>
        <a:p>
          <a:endParaRPr lang="de-DE"/>
        </a:p>
      </dgm:t>
    </dgm:pt>
    <dgm:pt modelId="{79A147E1-A931-47F8-BF60-40D5BE57151A}" type="pres">
      <dgm:prSet presAssocID="{EB70F892-89BD-443C-AE06-BFABD67E198A}" presName="Name0" presStyleCnt="0">
        <dgm:presLayoutVars>
          <dgm:dir/>
          <dgm:animLvl val="lvl"/>
          <dgm:resizeHandles val="exact"/>
        </dgm:presLayoutVars>
      </dgm:prSet>
      <dgm:spPr/>
    </dgm:pt>
    <dgm:pt modelId="{8948E9D2-B505-427F-A033-E1421EB58221}" type="pres">
      <dgm:prSet presAssocID="{EB70F892-89BD-443C-AE06-BFABD67E198A}" presName="tSp" presStyleCnt="0"/>
      <dgm:spPr/>
    </dgm:pt>
    <dgm:pt modelId="{CF07BD9C-7A20-404B-8D6D-5551D8BAB9E4}" type="pres">
      <dgm:prSet presAssocID="{EB70F892-89BD-443C-AE06-BFABD67E198A}" presName="bSp" presStyleCnt="0"/>
      <dgm:spPr/>
    </dgm:pt>
    <dgm:pt modelId="{0CAC8DEA-7CC6-4E2C-AAC5-2F060A061F7D}" type="pres">
      <dgm:prSet presAssocID="{EB70F892-89BD-443C-AE06-BFABD67E198A}" presName="process" presStyleCnt="0"/>
      <dgm:spPr/>
    </dgm:pt>
    <dgm:pt modelId="{69544C99-671C-4234-BF56-3260326F14CE}" type="pres">
      <dgm:prSet presAssocID="{B52EE867-D64F-46F7-B24A-E74474E88AB2}" presName="composite1" presStyleCnt="0"/>
      <dgm:spPr/>
    </dgm:pt>
    <dgm:pt modelId="{75B7F8CD-D460-417F-9426-A1341F8115E2}" type="pres">
      <dgm:prSet presAssocID="{B52EE867-D64F-46F7-B24A-E74474E88AB2}" presName="dummyNode1" presStyleLbl="node1" presStyleIdx="0" presStyleCnt="4"/>
      <dgm:spPr/>
    </dgm:pt>
    <dgm:pt modelId="{A3155D2F-E8DF-478F-B4A5-CB190F138658}" type="pres">
      <dgm:prSet presAssocID="{B52EE867-D64F-46F7-B24A-E74474E88AB2}" presName="childNode1" presStyleLbl="bgAcc1" presStyleIdx="0" presStyleCnt="4">
        <dgm:presLayoutVars>
          <dgm:bulletEnabled val="1"/>
        </dgm:presLayoutVars>
      </dgm:prSet>
      <dgm:spPr/>
    </dgm:pt>
    <dgm:pt modelId="{B02D2BCF-402E-40C0-903F-A529325BD784}" type="pres">
      <dgm:prSet presAssocID="{B52EE867-D64F-46F7-B24A-E74474E88AB2}" presName="childNode1tx" presStyleLbl="bgAcc1" presStyleIdx="0" presStyleCnt="4">
        <dgm:presLayoutVars>
          <dgm:bulletEnabled val="1"/>
        </dgm:presLayoutVars>
      </dgm:prSet>
      <dgm:spPr/>
    </dgm:pt>
    <dgm:pt modelId="{B24F3087-6C7D-436A-81F4-D08CFC871468}" type="pres">
      <dgm:prSet presAssocID="{B52EE867-D64F-46F7-B24A-E74474E88AB2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2CF62AB5-FDCE-4451-BC9E-60F9363C8801}" type="pres">
      <dgm:prSet presAssocID="{B52EE867-D64F-46F7-B24A-E74474E88AB2}" presName="connSite1" presStyleCnt="0"/>
      <dgm:spPr/>
    </dgm:pt>
    <dgm:pt modelId="{0129FE21-1F1B-4FD0-BFBA-E8003F616EBF}" type="pres">
      <dgm:prSet presAssocID="{5DB453E8-55A8-4C3F-AE8C-AA89A01CDC4E}" presName="Name9" presStyleLbl="sibTrans2D1" presStyleIdx="0" presStyleCnt="3"/>
      <dgm:spPr/>
    </dgm:pt>
    <dgm:pt modelId="{AADF920D-A00B-4020-A3C6-19ABD8C3E6F0}" type="pres">
      <dgm:prSet presAssocID="{EDEB15C8-ADCD-450B-A691-4028649E143F}" presName="composite2" presStyleCnt="0"/>
      <dgm:spPr/>
    </dgm:pt>
    <dgm:pt modelId="{33E8FC7E-EA13-4810-A872-F6A71AD4CF80}" type="pres">
      <dgm:prSet presAssocID="{EDEB15C8-ADCD-450B-A691-4028649E143F}" presName="dummyNode2" presStyleLbl="node1" presStyleIdx="0" presStyleCnt="4"/>
      <dgm:spPr/>
    </dgm:pt>
    <dgm:pt modelId="{8F3A2FE3-FC21-4134-9D80-BB037ABBD9C6}" type="pres">
      <dgm:prSet presAssocID="{EDEB15C8-ADCD-450B-A691-4028649E143F}" presName="childNode2" presStyleLbl="bgAcc1" presStyleIdx="1" presStyleCnt="4">
        <dgm:presLayoutVars>
          <dgm:bulletEnabled val="1"/>
        </dgm:presLayoutVars>
      </dgm:prSet>
      <dgm:spPr/>
    </dgm:pt>
    <dgm:pt modelId="{53BE1592-1936-43AC-99EF-FCBD57EE0727}" type="pres">
      <dgm:prSet presAssocID="{EDEB15C8-ADCD-450B-A691-4028649E143F}" presName="childNode2tx" presStyleLbl="bgAcc1" presStyleIdx="1" presStyleCnt="4">
        <dgm:presLayoutVars>
          <dgm:bulletEnabled val="1"/>
        </dgm:presLayoutVars>
      </dgm:prSet>
      <dgm:spPr/>
    </dgm:pt>
    <dgm:pt modelId="{DD777BE1-9CB7-40A1-AE64-C10B29BCE4B0}" type="pres">
      <dgm:prSet presAssocID="{EDEB15C8-ADCD-450B-A691-4028649E143F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FC1E1D8B-3FCB-4F0C-8111-1E197767005B}" type="pres">
      <dgm:prSet presAssocID="{EDEB15C8-ADCD-450B-A691-4028649E143F}" presName="connSite2" presStyleCnt="0"/>
      <dgm:spPr/>
    </dgm:pt>
    <dgm:pt modelId="{C14A2E02-BCFD-4B87-A355-790B296D99CA}" type="pres">
      <dgm:prSet presAssocID="{9843DBBA-80C6-4D7E-827C-A3CE49CBDCAA}" presName="Name18" presStyleLbl="sibTrans2D1" presStyleIdx="1" presStyleCnt="3"/>
      <dgm:spPr/>
    </dgm:pt>
    <dgm:pt modelId="{2EC2D8FC-8F6D-408D-8BC8-6ABFFB8E6BB0}" type="pres">
      <dgm:prSet presAssocID="{0096B300-7BC7-4972-B899-AF87EB25F7D8}" presName="composite1" presStyleCnt="0"/>
      <dgm:spPr/>
    </dgm:pt>
    <dgm:pt modelId="{43B1A7E9-8BE0-494B-81EA-DCADEE2FBFC4}" type="pres">
      <dgm:prSet presAssocID="{0096B300-7BC7-4972-B899-AF87EB25F7D8}" presName="dummyNode1" presStyleLbl="node1" presStyleIdx="1" presStyleCnt="4"/>
      <dgm:spPr/>
    </dgm:pt>
    <dgm:pt modelId="{0203A195-518D-4DED-B029-00171D3DB0CE}" type="pres">
      <dgm:prSet presAssocID="{0096B300-7BC7-4972-B899-AF87EB25F7D8}" presName="childNode1" presStyleLbl="bgAcc1" presStyleIdx="2" presStyleCnt="4">
        <dgm:presLayoutVars>
          <dgm:bulletEnabled val="1"/>
        </dgm:presLayoutVars>
      </dgm:prSet>
      <dgm:spPr/>
    </dgm:pt>
    <dgm:pt modelId="{789BCC45-3909-4A39-80F9-8ED761D2B436}" type="pres">
      <dgm:prSet presAssocID="{0096B300-7BC7-4972-B899-AF87EB25F7D8}" presName="childNode1tx" presStyleLbl="bgAcc1" presStyleIdx="2" presStyleCnt="4">
        <dgm:presLayoutVars>
          <dgm:bulletEnabled val="1"/>
        </dgm:presLayoutVars>
      </dgm:prSet>
      <dgm:spPr/>
    </dgm:pt>
    <dgm:pt modelId="{730FC7EF-5C2D-43B6-96F8-3D02C385C30C}" type="pres">
      <dgm:prSet presAssocID="{0096B300-7BC7-4972-B899-AF87EB25F7D8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9074321E-735C-482B-8227-BC664B6A8E68}" type="pres">
      <dgm:prSet presAssocID="{0096B300-7BC7-4972-B899-AF87EB25F7D8}" presName="connSite1" presStyleCnt="0"/>
      <dgm:spPr/>
    </dgm:pt>
    <dgm:pt modelId="{BB93FFE8-00AD-4775-A5D5-0DCF8A2A3DEC}" type="pres">
      <dgm:prSet presAssocID="{8D634B2B-D6DB-4A18-959F-B6BEA3434445}" presName="Name9" presStyleLbl="sibTrans2D1" presStyleIdx="2" presStyleCnt="3"/>
      <dgm:spPr/>
    </dgm:pt>
    <dgm:pt modelId="{FBBB7C32-BA39-454B-94F8-CE3FFBD3D1C4}" type="pres">
      <dgm:prSet presAssocID="{AA0C5282-25C4-45D3-8F50-7865AA2D0AB0}" presName="composite2" presStyleCnt="0"/>
      <dgm:spPr/>
    </dgm:pt>
    <dgm:pt modelId="{42C43E7F-548F-47C6-8570-137C1E2ACEC4}" type="pres">
      <dgm:prSet presAssocID="{AA0C5282-25C4-45D3-8F50-7865AA2D0AB0}" presName="dummyNode2" presStyleLbl="node1" presStyleIdx="2" presStyleCnt="4"/>
      <dgm:spPr/>
    </dgm:pt>
    <dgm:pt modelId="{89BBE992-95B3-4633-B800-7E8EE16371A1}" type="pres">
      <dgm:prSet presAssocID="{AA0C5282-25C4-45D3-8F50-7865AA2D0AB0}" presName="childNode2" presStyleLbl="bgAcc1" presStyleIdx="3" presStyleCnt="4">
        <dgm:presLayoutVars>
          <dgm:bulletEnabled val="1"/>
        </dgm:presLayoutVars>
      </dgm:prSet>
      <dgm:spPr/>
    </dgm:pt>
    <dgm:pt modelId="{B43C6EA5-F235-4249-9B09-031C8DA992A2}" type="pres">
      <dgm:prSet presAssocID="{AA0C5282-25C4-45D3-8F50-7865AA2D0AB0}" presName="childNode2tx" presStyleLbl="bgAcc1" presStyleIdx="3" presStyleCnt="4">
        <dgm:presLayoutVars>
          <dgm:bulletEnabled val="1"/>
        </dgm:presLayoutVars>
      </dgm:prSet>
      <dgm:spPr/>
    </dgm:pt>
    <dgm:pt modelId="{9C6DFB18-1AD9-48E6-966C-2050AEDB4CCB}" type="pres">
      <dgm:prSet presAssocID="{AA0C5282-25C4-45D3-8F50-7865AA2D0AB0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704E2C56-E832-4BAD-ACA7-F7D7F983B843}" type="pres">
      <dgm:prSet presAssocID="{AA0C5282-25C4-45D3-8F50-7865AA2D0AB0}" presName="connSite2" presStyleCnt="0"/>
      <dgm:spPr/>
    </dgm:pt>
  </dgm:ptLst>
  <dgm:cxnLst>
    <dgm:cxn modelId="{C5C00707-52F5-4CBF-A384-AB619931D35D}" type="presOf" srcId="{BB00996F-4A54-4265-99E7-21B00D588AD5}" destId="{89BBE992-95B3-4633-B800-7E8EE16371A1}" srcOrd="0" destOrd="0" presId="urn:microsoft.com/office/officeart/2005/8/layout/hProcess4"/>
    <dgm:cxn modelId="{665FBA13-6040-402B-9F2B-FA5B2968E2D8}" srcId="{EDEB15C8-ADCD-450B-A691-4028649E143F}" destId="{EBFBBCC8-7781-42B4-BF14-1DC39493785B}" srcOrd="3" destOrd="0" parTransId="{EC116D37-B750-4F52-991E-4A95908D1DE8}" sibTransId="{8891F3C8-4EEE-4641-B3DA-0C12D196FABC}"/>
    <dgm:cxn modelId="{15649A16-0321-4EB9-A01D-5AE5AF0F17F6}" type="presOf" srcId="{7A23B2AE-7F50-4753-AD85-927662B627BA}" destId="{B02D2BCF-402E-40C0-903F-A529325BD784}" srcOrd="1" destOrd="0" presId="urn:microsoft.com/office/officeart/2005/8/layout/hProcess4"/>
    <dgm:cxn modelId="{FC63F216-F1C0-4248-A2C7-BA9D5CBA758B}" type="presOf" srcId="{EB70F892-89BD-443C-AE06-BFABD67E198A}" destId="{79A147E1-A931-47F8-BF60-40D5BE57151A}" srcOrd="0" destOrd="0" presId="urn:microsoft.com/office/officeart/2005/8/layout/hProcess4"/>
    <dgm:cxn modelId="{A45D141C-01E0-403D-A3FD-1DB2B7380CF5}" type="presOf" srcId="{3F630BD9-7B8D-426A-83FE-758E16101806}" destId="{53BE1592-1936-43AC-99EF-FCBD57EE0727}" srcOrd="1" destOrd="2" presId="urn:microsoft.com/office/officeart/2005/8/layout/hProcess4"/>
    <dgm:cxn modelId="{474EF820-BFF7-4857-968A-43B32FCCC0A5}" type="presOf" srcId="{5DB453E8-55A8-4C3F-AE8C-AA89A01CDC4E}" destId="{0129FE21-1F1B-4FD0-BFBA-E8003F616EBF}" srcOrd="0" destOrd="0" presId="urn:microsoft.com/office/officeart/2005/8/layout/hProcess4"/>
    <dgm:cxn modelId="{67C3F721-549A-40FE-BC54-134DE90F55AB}" srcId="{EDEB15C8-ADCD-450B-A691-4028649E143F}" destId="{3F630BD9-7B8D-426A-83FE-758E16101806}" srcOrd="2" destOrd="0" parTransId="{34B4E5A7-1BC5-4929-BAA6-1786AF0BD4A0}" sibTransId="{244FD948-97B5-4973-A6D2-F080EAAE71D1}"/>
    <dgm:cxn modelId="{9FE00C28-FC2B-4A24-BFD0-D10D6B14D290}" type="presOf" srcId="{8BEC85C3-99C2-4BA3-AF76-4C77CBC529E5}" destId="{B02D2BCF-402E-40C0-903F-A529325BD784}" srcOrd="1" destOrd="1" presId="urn:microsoft.com/office/officeart/2005/8/layout/hProcess4"/>
    <dgm:cxn modelId="{F9957130-BB71-4DA4-933C-475B3844D884}" type="presOf" srcId="{DF0BD158-07F9-4EDA-A016-C245EDC5199C}" destId="{0203A195-518D-4DED-B029-00171D3DB0CE}" srcOrd="0" destOrd="1" presId="urn:microsoft.com/office/officeart/2005/8/layout/hProcess4"/>
    <dgm:cxn modelId="{D3F30D31-E6FE-4B75-A775-F6A86B95DC81}" type="presOf" srcId="{0096B300-7BC7-4972-B899-AF87EB25F7D8}" destId="{730FC7EF-5C2D-43B6-96F8-3D02C385C30C}" srcOrd="0" destOrd="0" presId="urn:microsoft.com/office/officeart/2005/8/layout/hProcess4"/>
    <dgm:cxn modelId="{C8BFB236-C096-4D7C-BBD4-FDB924C95B7F}" srcId="{EDEB15C8-ADCD-450B-A691-4028649E143F}" destId="{472E5830-8A7B-4FCB-B7D1-FE5C3FE2B75D}" srcOrd="0" destOrd="0" parTransId="{F7C5DF68-8DAC-4ABB-8CEE-B057EF28C0BB}" sibTransId="{1476152C-AD05-4176-9206-A3A94DEF1AA1}"/>
    <dgm:cxn modelId="{77D3F936-EB69-481E-A341-B60250966E34}" type="presOf" srcId="{472E5830-8A7B-4FCB-B7D1-FE5C3FE2B75D}" destId="{8F3A2FE3-FC21-4134-9D80-BB037ABBD9C6}" srcOrd="0" destOrd="0" presId="urn:microsoft.com/office/officeart/2005/8/layout/hProcess4"/>
    <dgm:cxn modelId="{6BE93D3A-6EF2-4211-A006-DC444FBA60B2}" type="presOf" srcId="{91A547CE-AE33-4551-8943-59014D2634CA}" destId="{789BCC45-3909-4A39-80F9-8ED761D2B436}" srcOrd="1" destOrd="0" presId="urn:microsoft.com/office/officeart/2005/8/layout/hProcess4"/>
    <dgm:cxn modelId="{10353141-79CC-470B-B2ED-5BF312118918}" srcId="{EDEB15C8-ADCD-450B-A691-4028649E143F}" destId="{CD1CE108-9018-4551-94E4-DD87D086E436}" srcOrd="1" destOrd="0" parTransId="{033D5FBB-7751-4994-8088-6140623F9CAE}" sibTransId="{C677B3DE-03F5-4C20-8060-1F0225AE9CBB}"/>
    <dgm:cxn modelId="{06EFBE41-F4E9-49FD-9D89-4F7749AFA44B}" srcId="{EB70F892-89BD-443C-AE06-BFABD67E198A}" destId="{EDEB15C8-ADCD-450B-A691-4028649E143F}" srcOrd="1" destOrd="0" parTransId="{4286DFBB-E2E1-4192-B6AE-8D7871E4BB38}" sibTransId="{9843DBBA-80C6-4D7E-827C-A3CE49CBDCAA}"/>
    <dgm:cxn modelId="{D4425948-C056-4E91-A6D2-051B54777C77}" type="presOf" srcId="{BB00996F-4A54-4265-99E7-21B00D588AD5}" destId="{B43C6EA5-F235-4249-9B09-031C8DA992A2}" srcOrd="1" destOrd="0" presId="urn:microsoft.com/office/officeart/2005/8/layout/hProcess4"/>
    <dgm:cxn modelId="{FADC056B-8D1C-4C14-8F28-8476FD4D8C32}" type="presOf" srcId="{B52EE867-D64F-46F7-B24A-E74474E88AB2}" destId="{B24F3087-6C7D-436A-81F4-D08CFC871468}" srcOrd="0" destOrd="0" presId="urn:microsoft.com/office/officeart/2005/8/layout/hProcess4"/>
    <dgm:cxn modelId="{4A618873-1183-4CE4-B8B7-E58EA513ECF9}" type="presOf" srcId="{CD1CE108-9018-4551-94E4-DD87D086E436}" destId="{8F3A2FE3-FC21-4134-9D80-BB037ABBD9C6}" srcOrd="0" destOrd="1" presId="urn:microsoft.com/office/officeart/2005/8/layout/hProcess4"/>
    <dgm:cxn modelId="{675FF673-1A2F-45B0-8BF7-057B7042CBC2}" type="presOf" srcId="{83559A02-627B-4978-848B-AAED4D0F8791}" destId="{789BCC45-3909-4A39-80F9-8ED761D2B436}" srcOrd="1" destOrd="2" presId="urn:microsoft.com/office/officeart/2005/8/layout/hProcess4"/>
    <dgm:cxn modelId="{5C04B758-B3AD-4879-94A5-08BC314460E5}" type="presOf" srcId="{CD1CE108-9018-4551-94E4-DD87D086E436}" destId="{53BE1592-1936-43AC-99EF-FCBD57EE0727}" srcOrd="1" destOrd="1" presId="urn:microsoft.com/office/officeart/2005/8/layout/hProcess4"/>
    <dgm:cxn modelId="{5E792879-0A0C-4F49-8495-495F3E744FB9}" srcId="{AA0C5282-25C4-45D3-8F50-7865AA2D0AB0}" destId="{BB00996F-4A54-4265-99E7-21B00D588AD5}" srcOrd="0" destOrd="0" parTransId="{3B390006-81BE-4A46-B3AC-493BE90D57DD}" sibTransId="{DA87D077-7ED1-45EF-83DF-DB2967A7AE3E}"/>
    <dgm:cxn modelId="{FBCC6E59-7690-4098-81CB-40EF9CAC0BFB}" srcId="{0096B300-7BC7-4972-B899-AF87EB25F7D8}" destId="{83559A02-627B-4978-848B-AAED4D0F8791}" srcOrd="2" destOrd="0" parTransId="{03ED6350-887B-479B-8B46-57E45F2FD34F}" sibTransId="{6BF696BC-98D6-4F1E-9774-618E61331926}"/>
    <dgm:cxn modelId="{9720657B-BA45-4F1C-B4D8-1DA829987171}" srcId="{EB70F892-89BD-443C-AE06-BFABD67E198A}" destId="{0096B300-7BC7-4972-B899-AF87EB25F7D8}" srcOrd="2" destOrd="0" parTransId="{03D42EB8-8D90-42CD-9F7D-07C83E7CB34C}" sibTransId="{8D634B2B-D6DB-4A18-959F-B6BEA3434445}"/>
    <dgm:cxn modelId="{C7916E83-732F-4EA4-B6EB-714C9BABC2CA}" srcId="{EB70F892-89BD-443C-AE06-BFABD67E198A}" destId="{B52EE867-D64F-46F7-B24A-E74474E88AB2}" srcOrd="0" destOrd="0" parTransId="{0036D4D8-7EAC-401A-867F-7EB6E6984530}" sibTransId="{5DB453E8-55A8-4C3F-AE8C-AA89A01CDC4E}"/>
    <dgm:cxn modelId="{B2D7D986-8737-4A2B-9D4B-C3F0C70BDB41}" type="presOf" srcId="{3F630BD9-7B8D-426A-83FE-758E16101806}" destId="{8F3A2FE3-FC21-4134-9D80-BB037ABBD9C6}" srcOrd="0" destOrd="2" presId="urn:microsoft.com/office/officeart/2005/8/layout/hProcess4"/>
    <dgm:cxn modelId="{D6E32F9E-6AFF-49FA-B33F-F17F1C73BE6B}" srcId="{B52EE867-D64F-46F7-B24A-E74474E88AB2}" destId="{8BEC85C3-99C2-4BA3-AF76-4C77CBC529E5}" srcOrd="1" destOrd="0" parTransId="{C0B073FD-4E8A-48A0-BF52-D188E3006D87}" sibTransId="{19ADA24D-B43B-49B3-A6D0-52CDFAE14A1F}"/>
    <dgm:cxn modelId="{5CBE2AA7-A71E-49A7-9E1A-BEB1296475D0}" type="presOf" srcId="{8D634B2B-D6DB-4A18-959F-B6BEA3434445}" destId="{BB93FFE8-00AD-4775-A5D5-0DCF8A2A3DEC}" srcOrd="0" destOrd="0" presId="urn:microsoft.com/office/officeart/2005/8/layout/hProcess4"/>
    <dgm:cxn modelId="{4036AFB0-115D-4D77-AD79-D27BA6A40D4F}" srcId="{0096B300-7BC7-4972-B899-AF87EB25F7D8}" destId="{DF0BD158-07F9-4EDA-A016-C245EDC5199C}" srcOrd="1" destOrd="0" parTransId="{52B97CD0-C97D-4E40-95E1-908222C9E090}" sibTransId="{901B54CD-C6F0-4132-B0E9-FFBDC72B6C20}"/>
    <dgm:cxn modelId="{D26FD6B2-7239-4FFA-8D77-F759406A92CE}" type="presOf" srcId="{83559A02-627B-4978-848B-AAED4D0F8791}" destId="{0203A195-518D-4DED-B029-00171D3DB0CE}" srcOrd="0" destOrd="2" presId="urn:microsoft.com/office/officeart/2005/8/layout/hProcess4"/>
    <dgm:cxn modelId="{D85521B3-1B60-4A02-9BB3-5B443B88C3BF}" srcId="{EB70F892-89BD-443C-AE06-BFABD67E198A}" destId="{AA0C5282-25C4-45D3-8F50-7865AA2D0AB0}" srcOrd="3" destOrd="0" parTransId="{7BC4D258-F56C-44C0-AC3E-5DBF984A440B}" sibTransId="{37CA8007-256D-4905-890A-FE2F9C740D33}"/>
    <dgm:cxn modelId="{A16E2FB3-C6AD-4591-B17F-2BB3D601D5A4}" type="presOf" srcId="{8BEC85C3-99C2-4BA3-AF76-4C77CBC529E5}" destId="{A3155D2F-E8DF-478F-B4A5-CB190F138658}" srcOrd="0" destOrd="1" presId="urn:microsoft.com/office/officeart/2005/8/layout/hProcess4"/>
    <dgm:cxn modelId="{D15361B9-3453-4B45-A176-5B1A6B4B39ED}" type="presOf" srcId="{EBFBBCC8-7781-42B4-BF14-1DC39493785B}" destId="{8F3A2FE3-FC21-4134-9D80-BB037ABBD9C6}" srcOrd="0" destOrd="3" presId="urn:microsoft.com/office/officeart/2005/8/layout/hProcess4"/>
    <dgm:cxn modelId="{AA2158B9-7A69-424A-9C03-E6EB90EB8876}" type="presOf" srcId="{EBFBBCC8-7781-42B4-BF14-1DC39493785B}" destId="{53BE1592-1936-43AC-99EF-FCBD57EE0727}" srcOrd="1" destOrd="3" presId="urn:microsoft.com/office/officeart/2005/8/layout/hProcess4"/>
    <dgm:cxn modelId="{261B01C1-66FD-4CE4-89AF-669801DD17A4}" type="presOf" srcId="{91A547CE-AE33-4551-8943-59014D2634CA}" destId="{0203A195-518D-4DED-B029-00171D3DB0CE}" srcOrd="0" destOrd="0" presId="urn:microsoft.com/office/officeart/2005/8/layout/hProcess4"/>
    <dgm:cxn modelId="{BF1269C5-E9D0-4793-817E-80E13EE263F3}" type="presOf" srcId="{EDEB15C8-ADCD-450B-A691-4028649E143F}" destId="{DD777BE1-9CB7-40A1-AE64-C10B29BCE4B0}" srcOrd="0" destOrd="0" presId="urn:microsoft.com/office/officeart/2005/8/layout/hProcess4"/>
    <dgm:cxn modelId="{A6DBDBD6-B1C9-4090-83D9-3D1BA8A93EB9}" srcId="{B52EE867-D64F-46F7-B24A-E74474E88AB2}" destId="{7A23B2AE-7F50-4753-AD85-927662B627BA}" srcOrd="0" destOrd="0" parTransId="{94F81921-D19A-4C7F-89C7-C76C76ED2B7D}" sibTransId="{3A3922B7-EA1D-4D5C-B6E7-E646ED24DB82}"/>
    <dgm:cxn modelId="{361A57DC-BDFB-4780-8F52-DDFDF48224A8}" type="presOf" srcId="{7A23B2AE-7F50-4753-AD85-927662B627BA}" destId="{A3155D2F-E8DF-478F-B4A5-CB190F138658}" srcOrd="0" destOrd="0" presId="urn:microsoft.com/office/officeart/2005/8/layout/hProcess4"/>
    <dgm:cxn modelId="{82D794DD-7DC7-413A-9CF7-F53D31A91F60}" type="presOf" srcId="{AA0C5282-25C4-45D3-8F50-7865AA2D0AB0}" destId="{9C6DFB18-1AD9-48E6-966C-2050AEDB4CCB}" srcOrd="0" destOrd="0" presId="urn:microsoft.com/office/officeart/2005/8/layout/hProcess4"/>
    <dgm:cxn modelId="{0D53DDDE-E604-4DC9-A515-7F03E685C134}" type="presOf" srcId="{DF0BD158-07F9-4EDA-A016-C245EDC5199C}" destId="{789BCC45-3909-4A39-80F9-8ED761D2B436}" srcOrd="1" destOrd="1" presId="urn:microsoft.com/office/officeart/2005/8/layout/hProcess4"/>
    <dgm:cxn modelId="{B35F35F0-0CB9-4138-BAE0-245A16F9E5DF}" type="presOf" srcId="{472E5830-8A7B-4FCB-B7D1-FE5C3FE2B75D}" destId="{53BE1592-1936-43AC-99EF-FCBD57EE0727}" srcOrd="1" destOrd="0" presId="urn:microsoft.com/office/officeart/2005/8/layout/hProcess4"/>
    <dgm:cxn modelId="{9D291CFC-8758-4CAB-9893-4538CD0D6A82}" type="presOf" srcId="{9843DBBA-80C6-4D7E-827C-A3CE49CBDCAA}" destId="{C14A2E02-BCFD-4B87-A355-790B296D99CA}" srcOrd="0" destOrd="0" presId="urn:microsoft.com/office/officeart/2005/8/layout/hProcess4"/>
    <dgm:cxn modelId="{A0EE13FE-9B4D-483B-A183-A725E5D3175B}" srcId="{0096B300-7BC7-4972-B899-AF87EB25F7D8}" destId="{91A547CE-AE33-4551-8943-59014D2634CA}" srcOrd="0" destOrd="0" parTransId="{BE6FABD0-CD50-4CF8-AD88-776588EC41CC}" sibTransId="{9099431D-C01D-4273-BEC8-82ADC1B7ECCD}"/>
    <dgm:cxn modelId="{C4430E7B-0C22-45F6-A9C0-5BE9053B7031}" type="presParOf" srcId="{79A147E1-A931-47F8-BF60-40D5BE57151A}" destId="{8948E9D2-B505-427F-A033-E1421EB58221}" srcOrd="0" destOrd="0" presId="urn:microsoft.com/office/officeart/2005/8/layout/hProcess4"/>
    <dgm:cxn modelId="{AB39FF02-1278-4A96-A974-C879FFD153F7}" type="presParOf" srcId="{79A147E1-A931-47F8-BF60-40D5BE57151A}" destId="{CF07BD9C-7A20-404B-8D6D-5551D8BAB9E4}" srcOrd="1" destOrd="0" presId="urn:microsoft.com/office/officeart/2005/8/layout/hProcess4"/>
    <dgm:cxn modelId="{630AC3F3-A4AD-4988-A31D-7411FEAFE997}" type="presParOf" srcId="{79A147E1-A931-47F8-BF60-40D5BE57151A}" destId="{0CAC8DEA-7CC6-4E2C-AAC5-2F060A061F7D}" srcOrd="2" destOrd="0" presId="urn:microsoft.com/office/officeart/2005/8/layout/hProcess4"/>
    <dgm:cxn modelId="{F41C8B52-B034-4447-A6C2-322B18443D0C}" type="presParOf" srcId="{0CAC8DEA-7CC6-4E2C-AAC5-2F060A061F7D}" destId="{69544C99-671C-4234-BF56-3260326F14CE}" srcOrd="0" destOrd="0" presId="urn:microsoft.com/office/officeart/2005/8/layout/hProcess4"/>
    <dgm:cxn modelId="{A88861E7-93DD-4C21-9894-C672C0CB532B}" type="presParOf" srcId="{69544C99-671C-4234-BF56-3260326F14CE}" destId="{75B7F8CD-D460-417F-9426-A1341F8115E2}" srcOrd="0" destOrd="0" presId="urn:microsoft.com/office/officeart/2005/8/layout/hProcess4"/>
    <dgm:cxn modelId="{CCB10EFC-59AB-4DB1-8F7A-99CE08909227}" type="presParOf" srcId="{69544C99-671C-4234-BF56-3260326F14CE}" destId="{A3155D2F-E8DF-478F-B4A5-CB190F138658}" srcOrd="1" destOrd="0" presId="urn:microsoft.com/office/officeart/2005/8/layout/hProcess4"/>
    <dgm:cxn modelId="{A57F7B5F-CDBE-4307-B2E9-35A6C7034CEF}" type="presParOf" srcId="{69544C99-671C-4234-BF56-3260326F14CE}" destId="{B02D2BCF-402E-40C0-903F-A529325BD784}" srcOrd="2" destOrd="0" presId="urn:microsoft.com/office/officeart/2005/8/layout/hProcess4"/>
    <dgm:cxn modelId="{B9135229-9F48-44A2-B722-C6444EABCDE0}" type="presParOf" srcId="{69544C99-671C-4234-BF56-3260326F14CE}" destId="{B24F3087-6C7D-436A-81F4-D08CFC871468}" srcOrd="3" destOrd="0" presId="urn:microsoft.com/office/officeart/2005/8/layout/hProcess4"/>
    <dgm:cxn modelId="{C56C7917-D601-40D9-84E0-8DB8B91A7F79}" type="presParOf" srcId="{69544C99-671C-4234-BF56-3260326F14CE}" destId="{2CF62AB5-FDCE-4451-BC9E-60F9363C8801}" srcOrd="4" destOrd="0" presId="urn:microsoft.com/office/officeart/2005/8/layout/hProcess4"/>
    <dgm:cxn modelId="{5D99901F-4564-477D-8BCE-A5620631C993}" type="presParOf" srcId="{0CAC8DEA-7CC6-4E2C-AAC5-2F060A061F7D}" destId="{0129FE21-1F1B-4FD0-BFBA-E8003F616EBF}" srcOrd="1" destOrd="0" presId="urn:microsoft.com/office/officeart/2005/8/layout/hProcess4"/>
    <dgm:cxn modelId="{0E8FD2DB-38E3-49F2-B849-96F6D50CAFCD}" type="presParOf" srcId="{0CAC8DEA-7CC6-4E2C-AAC5-2F060A061F7D}" destId="{AADF920D-A00B-4020-A3C6-19ABD8C3E6F0}" srcOrd="2" destOrd="0" presId="urn:microsoft.com/office/officeart/2005/8/layout/hProcess4"/>
    <dgm:cxn modelId="{D23B922F-D9E7-4A60-AE28-58E10CFC01DF}" type="presParOf" srcId="{AADF920D-A00B-4020-A3C6-19ABD8C3E6F0}" destId="{33E8FC7E-EA13-4810-A872-F6A71AD4CF80}" srcOrd="0" destOrd="0" presId="urn:microsoft.com/office/officeart/2005/8/layout/hProcess4"/>
    <dgm:cxn modelId="{00925E6F-6248-496C-89BC-CB75638BADA3}" type="presParOf" srcId="{AADF920D-A00B-4020-A3C6-19ABD8C3E6F0}" destId="{8F3A2FE3-FC21-4134-9D80-BB037ABBD9C6}" srcOrd="1" destOrd="0" presId="urn:microsoft.com/office/officeart/2005/8/layout/hProcess4"/>
    <dgm:cxn modelId="{63E63A94-3A94-44BE-8738-AA987996BA4D}" type="presParOf" srcId="{AADF920D-A00B-4020-A3C6-19ABD8C3E6F0}" destId="{53BE1592-1936-43AC-99EF-FCBD57EE0727}" srcOrd="2" destOrd="0" presId="urn:microsoft.com/office/officeart/2005/8/layout/hProcess4"/>
    <dgm:cxn modelId="{25ACF855-975B-4533-81B2-69DE8F6B4ABC}" type="presParOf" srcId="{AADF920D-A00B-4020-A3C6-19ABD8C3E6F0}" destId="{DD777BE1-9CB7-40A1-AE64-C10B29BCE4B0}" srcOrd="3" destOrd="0" presId="urn:microsoft.com/office/officeart/2005/8/layout/hProcess4"/>
    <dgm:cxn modelId="{1E0163B1-88BE-4066-87CB-A327E5FAF336}" type="presParOf" srcId="{AADF920D-A00B-4020-A3C6-19ABD8C3E6F0}" destId="{FC1E1D8B-3FCB-4F0C-8111-1E197767005B}" srcOrd="4" destOrd="0" presId="urn:microsoft.com/office/officeart/2005/8/layout/hProcess4"/>
    <dgm:cxn modelId="{44B1FBB8-3A9B-412F-8428-26A342B8EA08}" type="presParOf" srcId="{0CAC8DEA-7CC6-4E2C-AAC5-2F060A061F7D}" destId="{C14A2E02-BCFD-4B87-A355-790B296D99CA}" srcOrd="3" destOrd="0" presId="urn:microsoft.com/office/officeart/2005/8/layout/hProcess4"/>
    <dgm:cxn modelId="{7B3C0CF5-1035-4808-8CD7-153962A705F1}" type="presParOf" srcId="{0CAC8DEA-7CC6-4E2C-AAC5-2F060A061F7D}" destId="{2EC2D8FC-8F6D-408D-8BC8-6ABFFB8E6BB0}" srcOrd="4" destOrd="0" presId="urn:microsoft.com/office/officeart/2005/8/layout/hProcess4"/>
    <dgm:cxn modelId="{7A2F40AD-553C-4A04-BBFE-DCEE2B68D986}" type="presParOf" srcId="{2EC2D8FC-8F6D-408D-8BC8-6ABFFB8E6BB0}" destId="{43B1A7E9-8BE0-494B-81EA-DCADEE2FBFC4}" srcOrd="0" destOrd="0" presId="urn:microsoft.com/office/officeart/2005/8/layout/hProcess4"/>
    <dgm:cxn modelId="{452C5D98-D06B-41BF-9492-5D48B1D7EBCD}" type="presParOf" srcId="{2EC2D8FC-8F6D-408D-8BC8-6ABFFB8E6BB0}" destId="{0203A195-518D-4DED-B029-00171D3DB0CE}" srcOrd="1" destOrd="0" presId="urn:microsoft.com/office/officeart/2005/8/layout/hProcess4"/>
    <dgm:cxn modelId="{E5C9AC5C-FDA5-499D-A649-31D26041D34E}" type="presParOf" srcId="{2EC2D8FC-8F6D-408D-8BC8-6ABFFB8E6BB0}" destId="{789BCC45-3909-4A39-80F9-8ED761D2B436}" srcOrd="2" destOrd="0" presId="urn:microsoft.com/office/officeart/2005/8/layout/hProcess4"/>
    <dgm:cxn modelId="{C807AE33-5A12-4A6A-9AA4-D22920783A06}" type="presParOf" srcId="{2EC2D8FC-8F6D-408D-8BC8-6ABFFB8E6BB0}" destId="{730FC7EF-5C2D-43B6-96F8-3D02C385C30C}" srcOrd="3" destOrd="0" presId="urn:microsoft.com/office/officeart/2005/8/layout/hProcess4"/>
    <dgm:cxn modelId="{348AFDA3-090B-4F2E-BA0B-52DBE74850AB}" type="presParOf" srcId="{2EC2D8FC-8F6D-408D-8BC8-6ABFFB8E6BB0}" destId="{9074321E-735C-482B-8227-BC664B6A8E68}" srcOrd="4" destOrd="0" presId="urn:microsoft.com/office/officeart/2005/8/layout/hProcess4"/>
    <dgm:cxn modelId="{8594C4DC-B28D-4E1F-92F4-6F2CF84D05E4}" type="presParOf" srcId="{0CAC8DEA-7CC6-4E2C-AAC5-2F060A061F7D}" destId="{BB93FFE8-00AD-4775-A5D5-0DCF8A2A3DEC}" srcOrd="5" destOrd="0" presId="urn:microsoft.com/office/officeart/2005/8/layout/hProcess4"/>
    <dgm:cxn modelId="{729B9697-7C96-4957-AF73-7BC8AFC16EDB}" type="presParOf" srcId="{0CAC8DEA-7CC6-4E2C-AAC5-2F060A061F7D}" destId="{FBBB7C32-BA39-454B-94F8-CE3FFBD3D1C4}" srcOrd="6" destOrd="0" presId="urn:microsoft.com/office/officeart/2005/8/layout/hProcess4"/>
    <dgm:cxn modelId="{30117DAF-1371-406F-9FC9-1B45D272D51A}" type="presParOf" srcId="{FBBB7C32-BA39-454B-94F8-CE3FFBD3D1C4}" destId="{42C43E7F-548F-47C6-8570-137C1E2ACEC4}" srcOrd="0" destOrd="0" presId="urn:microsoft.com/office/officeart/2005/8/layout/hProcess4"/>
    <dgm:cxn modelId="{9439ECB9-4504-4A63-B2A9-5C63C9BC15DA}" type="presParOf" srcId="{FBBB7C32-BA39-454B-94F8-CE3FFBD3D1C4}" destId="{89BBE992-95B3-4633-B800-7E8EE16371A1}" srcOrd="1" destOrd="0" presId="urn:microsoft.com/office/officeart/2005/8/layout/hProcess4"/>
    <dgm:cxn modelId="{0BFE6823-EFFC-4FEE-B7E6-3A31679AEB95}" type="presParOf" srcId="{FBBB7C32-BA39-454B-94F8-CE3FFBD3D1C4}" destId="{B43C6EA5-F235-4249-9B09-031C8DA992A2}" srcOrd="2" destOrd="0" presId="urn:microsoft.com/office/officeart/2005/8/layout/hProcess4"/>
    <dgm:cxn modelId="{5FD50757-A608-47D5-A3AD-F8C3A2CAB662}" type="presParOf" srcId="{FBBB7C32-BA39-454B-94F8-CE3FFBD3D1C4}" destId="{9C6DFB18-1AD9-48E6-966C-2050AEDB4CCB}" srcOrd="3" destOrd="0" presId="urn:microsoft.com/office/officeart/2005/8/layout/hProcess4"/>
    <dgm:cxn modelId="{EEC7F549-7775-44F3-9E12-F4FADAA4BA06}" type="presParOf" srcId="{FBBB7C32-BA39-454B-94F8-CE3FFBD3D1C4}" destId="{704E2C56-E832-4BAD-ACA7-F7D7F983B84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1C47E-FAD1-4936-9D94-DCC156B616E1}" type="doc">
      <dgm:prSet loTypeId="urn:microsoft.com/office/officeart/2005/8/layout/pList2" loCatId="list" qsTypeId="urn:microsoft.com/office/officeart/2005/8/quickstyle/simple1" qsCatId="simple" csTypeId="urn:microsoft.com/office/officeart/2005/8/colors/accent3_2" csCatId="accent3" phldr="1"/>
      <dgm:spPr/>
    </dgm:pt>
    <dgm:pt modelId="{EE0E6F89-2379-4A5C-9807-BC4F98DD4137}">
      <dgm:prSet phldrT="[Text]"/>
      <dgm:spPr/>
      <dgm:t>
        <a:bodyPr/>
        <a:lstStyle/>
        <a:p>
          <a:r>
            <a:rPr lang="de-DE" dirty="0"/>
            <a:t>Prof.</a:t>
          </a:r>
          <a:r>
            <a:rPr lang="de-DE" baseline="30000" dirty="0"/>
            <a:t>in</a:t>
          </a:r>
          <a:r>
            <a:rPr lang="de-DE" dirty="0"/>
            <a:t> Dr.</a:t>
          </a:r>
          <a:r>
            <a:rPr lang="de-DE" baseline="30000" dirty="0"/>
            <a:t>in</a:t>
          </a:r>
          <a:r>
            <a:rPr lang="de-DE" dirty="0"/>
            <a:t> Conny Melzer</a:t>
          </a:r>
        </a:p>
      </dgm:t>
    </dgm:pt>
    <dgm:pt modelId="{8AAFBD18-23F7-4E9F-8FA1-CADF472F935F}" type="parTrans" cxnId="{0C5017EF-62EB-4CE4-A094-D3D87D59C562}">
      <dgm:prSet/>
      <dgm:spPr/>
      <dgm:t>
        <a:bodyPr/>
        <a:lstStyle/>
        <a:p>
          <a:endParaRPr lang="de-DE"/>
        </a:p>
      </dgm:t>
    </dgm:pt>
    <dgm:pt modelId="{ECBCA8D4-B6D1-4307-A488-074694974128}" type="sibTrans" cxnId="{0C5017EF-62EB-4CE4-A094-D3D87D59C562}">
      <dgm:prSet/>
      <dgm:spPr/>
      <dgm:t>
        <a:bodyPr/>
        <a:lstStyle/>
        <a:p>
          <a:endParaRPr lang="de-DE"/>
        </a:p>
      </dgm:t>
    </dgm:pt>
    <dgm:pt modelId="{057596B2-49CF-4CE0-B2F8-4474384361F5}">
      <dgm:prSet/>
      <dgm:spPr/>
      <dgm:t>
        <a:bodyPr/>
        <a:lstStyle/>
        <a:p>
          <a:r>
            <a:rPr lang="de-DE" dirty="0"/>
            <a:t>Prof. Dr. David Scheer</a:t>
          </a:r>
        </a:p>
      </dgm:t>
    </dgm:pt>
    <dgm:pt modelId="{4AF496B7-97B9-4A4E-A276-8EAF3828F0A7}" type="parTrans" cxnId="{4A833924-E95A-46DD-8C58-A856ACEA647E}">
      <dgm:prSet/>
      <dgm:spPr/>
      <dgm:t>
        <a:bodyPr/>
        <a:lstStyle/>
        <a:p>
          <a:endParaRPr lang="de-DE"/>
        </a:p>
      </dgm:t>
    </dgm:pt>
    <dgm:pt modelId="{1634B29D-E47C-4BC4-B8AF-7304C269185D}" type="sibTrans" cxnId="{4A833924-E95A-46DD-8C58-A856ACEA647E}">
      <dgm:prSet/>
      <dgm:spPr/>
      <dgm:t>
        <a:bodyPr/>
        <a:lstStyle/>
        <a:p>
          <a:endParaRPr lang="de-DE"/>
        </a:p>
      </dgm:t>
    </dgm:pt>
    <dgm:pt modelId="{176A1DE9-FA3E-4EA6-883C-A6D69612D2EC}">
      <dgm:prSet/>
      <dgm:spPr/>
      <dgm:t>
        <a:bodyPr/>
        <a:lstStyle/>
        <a:p>
          <a:r>
            <a:rPr lang="de-DE" dirty="0"/>
            <a:t>Pädagogische Hochschule Ludwigsburg</a:t>
          </a:r>
        </a:p>
      </dgm:t>
    </dgm:pt>
    <dgm:pt modelId="{7B5F300C-3A51-4497-BA4D-5B63D138E30E}" type="parTrans" cxnId="{D6D29E0C-0458-4FD4-92FE-BB4A80F2120A}">
      <dgm:prSet/>
      <dgm:spPr/>
      <dgm:t>
        <a:bodyPr/>
        <a:lstStyle/>
        <a:p>
          <a:endParaRPr lang="de-DE"/>
        </a:p>
      </dgm:t>
    </dgm:pt>
    <dgm:pt modelId="{7FE05F5D-E8C6-411F-BAD9-A5434D3FE76A}" type="sibTrans" cxnId="{D6D29E0C-0458-4FD4-92FE-BB4A80F2120A}">
      <dgm:prSet/>
      <dgm:spPr/>
      <dgm:t>
        <a:bodyPr/>
        <a:lstStyle/>
        <a:p>
          <a:endParaRPr lang="de-DE"/>
        </a:p>
      </dgm:t>
    </dgm:pt>
    <dgm:pt modelId="{65A263FA-E903-4D57-84D7-59B5A6CCCE72}">
      <dgm:prSet/>
      <dgm:spPr/>
      <dgm:t>
        <a:bodyPr/>
        <a:lstStyle/>
        <a:p>
          <a:r>
            <a:rPr lang="de-DE" dirty="0"/>
            <a:t>Professur „Pädagogik und Didaktik im sonderpädagogischen Förderschwerpunkt Lernen“</a:t>
          </a:r>
        </a:p>
      </dgm:t>
    </dgm:pt>
    <dgm:pt modelId="{8C4CD780-FC11-488F-9E60-AA885570BE09}" type="parTrans" cxnId="{1B13BB68-022B-4928-A971-00BE3B764D02}">
      <dgm:prSet/>
      <dgm:spPr/>
      <dgm:t>
        <a:bodyPr/>
        <a:lstStyle/>
        <a:p>
          <a:endParaRPr lang="de-DE"/>
        </a:p>
      </dgm:t>
    </dgm:pt>
    <dgm:pt modelId="{10308C1A-7301-43BD-BAD3-1FC385D965AA}" type="sibTrans" cxnId="{1B13BB68-022B-4928-A971-00BE3B764D02}">
      <dgm:prSet/>
      <dgm:spPr/>
      <dgm:t>
        <a:bodyPr/>
        <a:lstStyle/>
        <a:p>
          <a:endParaRPr lang="de-DE"/>
        </a:p>
      </dgm:t>
    </dgm:pt>
    <dgm:pt modelId="{91355636-3EBF-4054-8730-54196229F48D}">
      <dgm:prSet phldrT="[Text]"/>
      <dgm:spPr/>
      <dgm:t>
        <a:bodyPr/>
        <a:lstStyle/>
        <a:p>
          <a:r>
            <a:rPr lang="de-DE" dirty="0"/>
            <a:t>Universität Leipzig</a:t>
          </a:r>
        </a:p>
      </dgm:t>
    </dgm:pt>
    <dgm:pt modelId="{5B244941-809E-49EE-B6D6-F373607D2CEF}" type="parTrans" cxnId="{B9B2EA75-02E4-4F66-A83D-1B4F1C87CF92}">
      <dgm:prSet/>
      <dgm:spPr/>
      <dgm:t>
        <a:bodyPr/>
        <a:lstStyle/>
        <a:p>
          <a:endParaRPr lang="de-DE"/>
        </a:p>
      </dgm:t>
    </dgm:pt>
    <dgm:pt modelId="{7584528D-C212-4DB0-BE98-153B31677A28}" type="sibTrans" cxnId="{B9B2EA75-02E4-4F66-A83D-1B4F1C87CF92}">
      <dgm:prSet/>
      <dgm:spPr/>
      <dgm:t>
        <a:bodyPr/>
        <a:lstStyle/>
        <a:p>
          <a:endParaRPr lang="de-DE"/>
        </a:p>
      </dgm:t>
    </dgm:pt>
    <dgm:pt modelId="{0C07E6EA-2F8B-4F1C-BF8E-B17F4BAF31B8}">
      <dgm:prSet phldrT="[Text]"/>
      <dgm:spPr/>
      <dgm:t>
        <a:bodyPr/>
        <a:lstStyle/>
        <a:p>
          <a:r>
            <a:rPr lang="de-DE"/>
            <a:t>Professur „Inklusive Bildung unter besonderer Berücksichtigung sonderpädagogischer Lernförderung“</a:t>
          </a:r>
          <a:endParaRPr lang="de-DE" dirty="0"/>
        </a:p>
      </dgm:t>
    </dgm:pt>
    <dgm:pt modelId="{FF8D1CC2-21B8-4CA3-B121-C0D7756F42A3}" type="parTrans" cxnId="{BDAFBC8F-3874-4BDA-A315-58D52A4BA2CB}">
      <dgm:prSet/>
      <dgm:spPr/>
      <dgm:t>
        <a:bodyPr/>
        <a:lstStyle/>
        <a:p>
          <a:endParaRPr lang="de-DE"/>
        </a:p>
      </dgm:t>
    </dgm:pt>
    <dgm:pt modelId="{9EC61D6E-A28F-46C7-9F8B-6F824DF90F26}" type="sibTrans" cxnId="{BDAFBC8F-3874-4BDA-A315-58D52A4BA2CB}">
      <dgm:prSet/>
      <dgm:spPr/>
      <dgm:t>
        <a:bodyPr/>
        <a:lstStyle/>
        <a:p>
          <a:endParaRPr lang="de-DE"/>
        </a:p>
      </dgm:t>
    </dgm:pt>
    <dgm:pt modelId="{EFBEE714-118A-4E3D-A5B2-6D61915223FC}" type="pres">
      <dgm:prSet presAssocID="{F401C47E-FAD1-4936-9D94-DCC156B616E1}" presName="Name0" presStyleCnt="0">
        <dgm:presLayoutVars>
          <dgm:dir/>
          <dgm:resizeHandles val="exact"/>
        </dgm:presLayoutVars>
      </dgm:prSet>
      <dgm:spPr/>
    </dgm:pt>
    <dgm:pt modelId="{5EF159BA-418D-4F07-995D-C5B83CD98AEE}" type="pres">
      <dgm:prSet presAssocID="{F401C47E-FAD1-4936-9D94-DCC156B616E1}" presName="bkgdShp" presStyleLbl="alignAccFollowNode1" presStyleIdx="0" presStyleCnt="1"/>
      <dgm:spPr/>
    </dgm:pt>
    <dgm:pt modelId="{9C82774C-2A00-4F39-B8BC-064160B7B270}" type="pres">
      <dgm:prSet presAssocID="{F401C47E-FAD1-4936-9D94-DCC156B616E1}" presName="linComp" presStyleCnt="0"/>
      <dgm:spPr/>
    </dgm:pt>
    <dgm:pt modelId="{71E9D1EE-55F3-4183-A08F-0DB89EB7DDE5}" type="pres">
      <dgm:prSet presAssocID="{EE0E6F89-2379-4A5C-9807-BC4F98DD4137}" presName="compNode" presStyleCnt="0"/>
      <dgm:spPr/>
    </dgm:pt>
    <dgm:pt modelId="{8625E384-A0FE-403D-8F57-2B8EEEBB156A}" type="pres">
      <dgm:prSet presAssocID="{EE0E6F89-2379-4A5C-9807-BC4F98DD4137}" presName="node" presStyleLbl="node1" presStyleIdx="0" presStyleCnt="2">
        <dgm:presLayoutVars>
          <dgm:bulletEnabled val="1"/>
        </dgm:presLayoutVars>
      </dgm:prSet>
      <dgm:spPr/>
    </dgm:pt>
    <dgm:pt modelId="{EA65B553-4725-4FBE-8B24-06F296856747}" type="pres">
      <dgm:prSet presAssocID="{EE0E6F89-2379-4A5C-9807-BC4F98DD4137}" presName="invisiNode" presStyleLbl="node1" presStyleIdx="0" presStyleCnt="2"/>
      <dgm:spPr/>
    </dgm:pt>
    <dgm:pt modelId="{0E259DFD-D766-4723-BEEF-BC59BB8FB096}" type="pres">
      <dgm:prSet presAssocID="{EE0E6F89-2379-4A5C-9807-BC4F98DD4137}" presName="imagNode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45" t="-17431" r="-39926" b="-136219"/>
          </a:stretch>
        </a:blipFill>
      </dgm:spPr>
    </dgm:pt>
    <dgm:pt modelId="{8A8D676A-8A7F-402A-83FE-3B8FA9A4DD4F}" type="pres">
      <dgm:prSet presAssocID="{ECBCA8D4-B6D1-4307-A488-074694974128}" presName="sibTrans" presStyleLbl="sibTrans2D1" presStyleIdx="0" presStyleCnt="0"/>
      <dgm:spPr/>
    </dgm:pt>
    <dgm:pt modelId="{7A4F8381-8ACB-4F74-AFF4-92C2617420FF}" type="pres">
      <dgm:prSet presAssocID="{057596B2-49CF-4CE0-B2F8-4474384361F5}" presName="compNode" presStyleCnt="0"/>
      <dgm:spPr/>
    </dgm:pt>
    <dgm:pt modelId="{B51538B2-00A3-4ACE-97AB-79C7A3FBF54A}" type="pres">
      <dgm:prSet presAssocID="{057596B2-49CF-4CE0-B2F8-4474384361F5}" presName="node" presStyleLbl="node1" presStyleIdx="1" presStyleCnt="2">
        <dgm:presLayoutVars>
          <dgm:bulletEnabled val="1"/>
        </dgm:presLayoutVars>
      </dgm:prSet>
      <dgm:spPr/>
    </dgm:pt>
    <dgm:pt modelId="{4D067CC2-F113-4FCC-B8B7-C6C6A484FB60}" type="pres">
      <dgm:prSet presAssocID="{057596B2-49CF-4CE0-B2F8-4474384361F5}" presName="invisiNode" presStyleLbl="node1" presStyleIdx="1" presStyleCnt="2"/>
      <dgm:spPr/>
    </dgm:pt>
    <dgm:pt modelId="{C995B70D-46E9-46D9-827C-EE9A1BC88F31}" type="pres">
      <dgm:prSet presAssocID="{057596B2-49CF-4CE0-B2F8-4474384361F5}" presName="imagNode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430" t="-9116" r="29904" b="-49480"/>
          </a:stretch>
        </a:blipFill>
      </dgm:spPr>
    </dgm:pt>
  </dgm:ptLst>
  <dgm:cxnLst>
    <dgm:cxn modelId="{D6D29E0C-0458-4FD4-92FE-BB4A80F2120A}" srcId="{057596B2-49CF-4CE0-B2F8-4474384361F5}" destId="{176A1DE9-FA3E-4EA6-883C-A6D69612D2EC}" srcOrd="0" destOrd="0" parTransId="{7B5F300C-3A51-4497-BA4D-5B63D138E30E}" sibTransId="{7FE05F5D-E8C6-411F-BAD9-A5434D3FE76A}"/>
    <dgm:cxn modelId="{3E10611E-1EA8-4C1E-8266-A06878A7CB8A}" type="presOf" srcId="{ECBCA8D4-B6D1-4307-A488-074694974128}" destId="{8A8D676A-8A7F-402A-83FE-3B8FA9A4DD4F}" srcOrd="0" destOrd="0" presId="urn:microsoft.com/office/officeart/2005/8/layout/pList2"/>
    <dgm:cxn modelId="{4A833924-E95A-46DD-8C58-A856ACEA647E}" srcId="{F401C47E-FAD1-4936-9D94-DCC156B616E1}" destId="{057596B2-49CF-4CE0-B2F8-4474384361F5}" srcOrd="1" destOrd="0" parTransId="{4AF496B7-97B9-4A4E-A276-8EAF3828F0A7}" sibTransId="{1634B29D-E47C-4BC4-B8AF-7304C269185D}"/>
    <dgm:cxn modelId="{6B6A742D-4BD5-43CC-BE41-78FE1016D1EF}" type="presOf" srcId="{057596B2-49CF-4CE0-B2F8-4474384361F5}" destId="{B51538B2-00A3-4ACE-97AB-79C7A3FBF54A}" srcOrd="0" destOrd="0" presId="urn:microsoft.com/office/officeart/2005/8/layout/pList2"/>
    <dgm:cxn modelId="{1B13BB68-022B-4928-A971-00BE3B764D02}" srcId="{057596B2-49CF-4CE0-B2F8-4474384361F5}" destId="{65A263FA-E903-4D57-84D7-59B5A6CCCE72}" srcOrd="1" destOrd="0" parTransId="{8C4CD780-FC11-488F-9E60-AA885570BE09}" sibTransId="{10308C1A-7301-43BD-BAD3-1FC385D965AA}"/>
    <dgm:cxn modelId="{BD921753-56E2-45F4-9774-C7F19B9EBEF2}" type="presOf" srcId="{F401C47E-FAD1-4936-9D94-DCC156B616E1}" destId="{EFBEE714-118A-4E3D-A5B2-6D61915223FC}" srcOrd="0" destOrd="0" presId="urn:microsoft.com/office/officeart/2005/8/layout/pList2"/>
    <dgm:cxn modelId="{B9B2EA75-02E4-4F66-A83D-1B4F1C87CF92}" srcId="{EE0E6F89-2379-4A5C-9807-BC4F98DD4137}" destId="{91355636-3EBF-4054-8730-54196229F48D}" srcOrd="0" destOrd="0" parTransId="{5B244941-809E-49EE-B6D6-F373607D2CEF}" sibTransId="{7584528D-C212-4DB0-BE98-153B31677A28}"/>
    <dgm:cxn modelId="{BDAFBC8F-3874-4BDA-A315-58D52A4BA2CB}" srcId="{EE0E6F89-2379-4A5C-9807-BC4F98DD4137}" destId="{0C07E6EA-2F8B-4F1C-BF8E-B17F4BAF31B8}" srcOrd="1" destOrd="0" parTransId="{FF8D1CC2-21B8-4CA3-B121-C0D7756F42A3}" sibTransId="{9EC61D6E-A28F-46C7-9F8B-6F824DF90F26}"/>
    <dgm:cxn modelId="{903A3DA3-E4E6-4648-BEB7-20C99F767D5B}" type="presOf" srcId="{91355636-3EBF-4054-8730-54196229F48D}" destId="{8625E384-A0FE-403D-8F57-2B8EEEBB156A}" srcOrd="0" destOrd="1" presId="urn:microsoft.com/office/officeart/2005/8/layout/pList2"/>
    <dgm:cxn modelId="{AED077AB-BD0C-4216-9E25-C29F75D2112D}" type="presOf" srcId="{0C07E6EA-2F8B-4F1C-BF8E-B17F4BAF31B8}" destId="{8625E384-A0FE-403D-8F57-2B8EEEBB156A}" srcOrd="0" destOrd="2" presId="urn:microsoft.com/office/officeart/2005/8/layout/pList2"/>
    <dgm:cxn modelId="{62958BAF-C7E8-4137-8B11-D26AE8CA9153}" type="presOf" srcId="{176A1DE9-FA3E-4EA6-883C-A6D69612D2EC}" destId="{B51538B2-00A3-4ACE-97AB-79C7A3FBF54A}" srcOrd="0" destOrd="1" presId="urn:microsoft.com/office/officeart/2005/8/layout/pList2"/>
    <dgm:cxn modelId="{FE5F9EC0-99A5-4902-9A0A-F45E460797DF}" type="presOf" srcId="{65A263FA-E903-4D57-84D7-59B5A6CCCE72}" destId="{B51538B2-00A3-4ACE-97AB-79C7A3FBF54A}" srcOrd="0" destOrd="2" presId="urn:microsoft.com/office/officeart/2005/8/layout/pList2"/>
    <dgm:cxn modelId="{A3AC4AD5-E96A-4BEB-90D3-F6538AB9D8FD}" type="presOf" srcId="{EE0E6F89-2379-4A5C-9807-BC4F98DD4137}" destId="{8625E384-A0FE-403D-8F57-2B8EEEBB156A}" srcOrd="0" destOrd="0" presId="urn:microsoft.com/office/officeart/2005/8/layout/pList2"/>
    <dgm:cxn modelId="{0C5017EF-62EB-4CE4-A094-D3D87D59C562}" srcId="{F401C47E-FAD1-4936-9D94-DCC156B616E1}" destId="{EE0E6F89-2379-4A5C-9807-BC4F98DD4137}" srcOrd="0" destOrd="0" parTransId="{8AAFBD18-23F7-4E9F-8FA1-CADF472F935F}" sibTransId="{ECBCA8D4-B6D1-4307-A488-074694974128}"/>
    <dgm:cxn modelId="{677F7D5F-C2D5-4F16-AF39-D432333A43EE}" type="presParOf" srcId="{EFBEE714-118A-4E3D-A5B2-6D61915223FC}" destId="{5EF159BA-418D-4F07-995D-C5B83CD98AEE}" srcOrd="0" destOrd="0" presId="urn:microsoft.com/office/officeart/2005/8/layout/pList2"/>
    <dgm:cxn modelId="{09C05B87-6EB2-4C28-A7EF-D9EDF9DD59C7}" type="presParOf" srcId="{EFBEE714-118A-4E3D-A5B2-6D61915223FC}" destId="{9C82774C-2A00-4F39-B8BC-064160B7B270}" srcOrd="1" destOrd="0" presId="urn:microsoft.com/office/officeart/2005/8/layout/pList2"/>
    <dgm:cxn modelId="{F2FE0316-7EB0-44B8-B0A1-1D50338CF909}" type="presParOf" srcId="{9C82774C-2A00-4F39-B8BC-064160B7B270}" destId="{71E9D1EE-55F3-4183-A08F-0DB89EB7DDE5}" srcOrd="0" destOrd="0" presId="urn:microsoft.com/office/officeart/2005/8/layout/pList2"/>
    <dgm:cxn modelId="{B18BCEF7-0760-45B3-A4B2-3255112FCAD5}" type="presParOf" srcId="{71E9D1EE-55F3-4183-A08F-0DB89EB7DDE5}" destId="{8625E384-A0FE-403D-8F57-2B8EEEBB156A}" srcOrd="0" destOrd="0" presId="urn:microsoft.com/office/officeart/2005/8/layout/pList2"/>
    <dgm:cxn modelId="{2AFE22C6-56F5-4350-9670-5EB82A98E845}" type="presParOf" srcId="{71E9D1EE-55F3-4183-A08F-0DB89EB7DDE5}" destId="{EA65B553-4725-4FBE-8B24-06F296856747}" srcOrd="1" destOrd="0" presId="urn:microsoft.com/office/officeart/2005/8/layout/pList2"/>
    <dgm:cxn modelId="{2EC15B7F-C627-4D09-A6C5-5F8ABAFAD97B}" type="presParOf" srcId="{71E9D1EE-55F3-4183-A08F-0DB89EB7DDE5}" destId="{0E259DFD-D766-4723-BEEF-BC59BB8FB096}" srcOrd="2" destOrd="0" presId="urn:microsoft.com/office/officeart/2005/8/layout/pList2"/>
    <dgm:cxn modelId="{4251BF52-4685-471E-8FF6-D7560681596F}" type="presParOf" srcId="{9C82774C-2A00-4F39-B8BC-064160B7B270}" destId="{8A8D676A-8A7F-402A-83FE-3B8FA9A4DD4F}" srcOrd="1" destOrd="0" presId="urn:microsoft.com/office/officeart/2005/8/layout/pList2"/>
    <dgm:cxn modelId="{9D0F70E7-F72D-4DAE-A957-F2654DAC4F34}" type="presParOf" srcId="{9C82774C-2A00-4F39-B8BC-064160B7B270}" destId="{7A4F8381-8ACB-4F74-AFF4-92C2617420FF}" srcOrd="2" destOrd="0" presId="urn:microsoft.com/office/officeart/2005/8/layout/pList2"/>
    <dgm:cxn modelId="{F665F8F8-BCB7-411A-8F6B-BB1BBC5CA0B5}" type="presParOf" srcId="{7A4F8381-8ACB-4F74-AFF4-92C2617420FF}" destId="{B51538B2-00A3-4ACE-97AB-79C7A3FBF54A}" srcOrd="0" destOrd="0" presId="urn:microsoft.com/office/officeart/2005/8/layout/pList2"/>
    <dgm:cxn modelId="{1EB4A99D-216B-4AF0-9F04-4FC4314AEB4C}" type="presParOf" srcId="{7A4F8381-8ACB-4F74-AFF4-92C2617420FF}" destId="{4D067CC2-F113-4FCC-B8B7-C6C6A484FB60}" srcOrd="1" destOrd="0" presId="urn:microsoft.com/office/officeart/2005/8/layout/pList2"/>
    <dgm:cxn modelId="{A2FACEFE-F5D3-41C5-AE1C-E66B439311ED}" type="presParOf" srcId="{7A4F8381-8ACB-4F74-AFF4-92C2617420FF}" destId="{C995B70D-46E9-46D9-827C-EE9A1BC88F3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AE7E5-BF84-422B-B274-D1697B89D0C9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3DF74DEC-5CA4-4176-A367-1BD0D5829B9F}">
      <dgm:prSet phldrT="[Text]"/>
      <dgm:spPr/>
      <dgm:t>
        <a:bodyPr/>
        <a:lstStyle/>
        <a:p>
          <a:r>
            <a:rPr lang="de-DE" dirty="0"/>
            <a:t>Träger</a:t>
          </a:r>
        </a:p>
      </dgm:t>
    </dgm:pt>
    <dgm:pt modelId="{253525E9-C79A-4402-8E6F-254343A35432}" type="parTrans" cxnId="{D5B7400A-11CB-4A3A-A1A8-1B3912CC5E3F}">
      <dgm:prSet/>
      <dgm:spPr/>
      <dgm:t>
        <a:bodyPr/>
        <a:lstStyle/>
        <a:p>
          <a:endParaRPr lang="de-DE"/>
        </a:p>
      </dgm:t>
    </dgm:pt>
    <dgm:pt modelId="{C1693D84-8C77-4FBB-8799-5EAE2100F737}" type="sibTrans" cxnId="{D5B7400A-11CB-4A3A-A1A8-1B3912CC5E3F}">
      <dgm:prSet/>
      <dgm:spPr/>
      <dgm:t>
        <a:bodyPr/>
        <a:lstStyle/>
        <a:p>
          <a:endParaRPr lang="de-DE"/>
        </a:p>
      </dgm:t>
    </dgm:pt>
    <dgm:pt modelId="{3A127910-18CE-445C-B184-939CE33FDC7D}">
      <dgm:prSet phldrT="[Text]"/>
      <dgm:spPr/>
      <dgm:t>
        <a:bodyPr/>
        <a:lstStyle/>
        <a:p>
          <a:r>
            <a:rPr lang="de-DE" dirty="0"/>
            <a:t>Weiterentwicklung von Inklusion vor Ort</a:t>
          </a:r>
        </a:p>
      </dgm:t>
    </dgm:pt>
    <dgm:pt modelId="{B6C56803-3F07-44E5-96B7-9CF209E2336C}" type="parTrans" cxnId="{770C087F-36EB-4410-8BF0-4E37DF374889}">
      <dgm:prSet/>
      <dgm:spPr/>
      <dgm:t>
        <a:bodyPr/>
        <a:lstStyle/>
        <a:p>
          <a:endParaRPr lang="de-DE"/>
        </a:p>
      </dgm:t>
    </dgm:pt>
    <dgm:pt modelId="{C9577780-F3C4-417E-B298-F5F6EF9606B8}" type="sibTrans" cxnId="{770C087F-36EB-4410-8BF0-4E37DF374889}">
      <dgm:prSet/>
      <dgm:spPr/>
      <dgm:t>
        <a:bodyPr/>
        <a:lstStyle/>
        <a:p>
          <a:endParaRPr lang="de-DE"/>
        </a:p>
      </dgm:t>
    </dgm:pt>
    <dgm:pt modelId="{738A796D-60C6-4AAD-83F7-26675332513C}">
      <dgm:prSet phldrT="[Text]"/>
      <dgm:spPr/>
      <dgm:t>
        <a:bodyPr/>
        <a:lstStyle/>
        <a:p>
          <a:r>
            <a:rPr lang="de-DE" dirty="0"/>
            <a:t>Gezielte Planung von Fortbildungen</a:t>
          </a:r>
        </a:p>
      </dgm:t>
    </dgm:pt>
    <dgm:pt modelId="{0502FEB7-59A8-4239-9329-7E31D312E531}" type="parTrans" cxnId="{9D68F8FE-463E-4DB6-8E26-7FF518F3E4E3}">
      <dgm:prSet/>
      <dgm:spPr/>
      <dgm:t>
        <a:bodyPr/>
        <a:lstStyle/>
        <a:p>
          <a:endParaRPr lang="de-DE"/>
        </a:p>
      </dgm:t>
    </dgm:pt>
    <dgm:pt modelId="{8AA84898-0ED7-4ED9-81E1-D9EF16883EAE}" type="sibTrans" cxnId="{9D68F8FE-463E-4DB6-8E26-7FF518F3E4E3}">
      <dgm:prSet/>
      <dgm:spPr/>
      <dgm:t>
        <a:bodyPr/>
        <a:lstStyle/>
        <a:p>
          <a:endParaRPr lang="de-DE"/>
        </a:p>
      </dgm:t>
    </dgm:pt>
    <dgm:pt modelId="{8FB52110-84F4-4FDF-9E73-A33A8A817877}">
      <dgm:prSet phldrT="[Text]"/>
      <dgm:spPr/>
      <dgm:t>
        <a:bodyPr/>
        <a:lstStyle/>
        <a:p>
          <a:r>
            <a:rPr lang="de-DE" dirty="0"/>
            <a:t>Forschung</a:t>
          </a:r>
        </a:p>
      </dgm:t>
    </dgm:pt>
    <dgm:pt modelId="{621F4889-41FB-4E09-8E8B-0171F5AFD919}" type="parTrans" cxnId="{8C851C86-D980-40A0-992F-A8029C05D190}">
      <dgm:prSet/>
      <dgm:spPr/>
      <dgm:t>
        <a:bodyPr/>
        <a:lstStyle/>
        <a:p>
          <a:endParaRPr lang="de-DE"/>
        </a:p>
      </dgm:t>
    </dgm:pt>
    <dgm:pt modelId="{256D6416-0523-4FD2-B790-E67F277081E7}" type="sibTrans" cxnId="{8C851C86-D980-40A0-992F-A8029C05D190}">
      <dgm:prSet/>
      <dgm:spPr/>
      <dgm:t>
        <a:bodyPr/>
        <a:lstStyle/>
        <a:p>
          <a:endParaRPr lang="de-DE"/>
        </a:p>
      </dgm:t>
    </dgm:pt>
    <dgm:pt modelId="{6C8F262A-69D8-403C-8378-9E795B4E3242}">
      <dgm:prSet phldrT="[Text]"/>
      <dgm:spPr/>
      <dgm:t>
        <a:bodyPr/>
        <a:lstStyle/>
        <a:p>
          <a:r>
            <a:rPr lang="de-DE" dirty="0"/>
            <a:t>Lässt sich unser Fragebogen aus dem Schulbereich gut für Kindertageseinrichtungen übersetzen?</a:t>
          </a:r>
        </a:p>
      </dgm:t>
    </dgm:pt>
    <dgm:pt modelId="{0F4C9D42-0567-40A7-A35A-0DFBA10085C7}" type="parTrans" cxnId="{B696AF22-57AB-42E4-B8C7-1235416C1AAC}">
      <dgm:prSet/>
      <dgm:spPr/>
      <dgm:t>
        <a:bodyPr/>
        <a:lstStyle/>
        <a:p>
          <a:endParaRPr lang="de-DE"/>
        </a:p>
      </dgm:t>
    </dgm:pt>
    <dgm:pt modelId="{9E1F3FC6-2880-46DA-8085-BB72110122D6}" type="sibTrans" cxnId="{B696AF22-57AB-42E4-B8C7-1235416C1AAC}">
      <dgm:prSet/>
      <dgm:spPr/>
      <dgm:t>
        <a:bodyPr/>
        <a:lstStyle/>
        <a:p>
          <a:endParaRPr lang="de-DE"/>
        </a:p>
      </dgm:t>
    </dgm:pt>
    <dgm:pt modelId="{6BF280CD-68E4-4CC4-8C29-F0E08C56686B}">
      <dgm:prSet phldrT="[Text]"/>
      <dgm:spPr/>
      <dgm:t>
        <a:bodyPr/>
        <a:lstStyle/>
        <a:p>
          <a:r>
            <a:rPr lang="de-DE" dirty="0"/>
            <a:t>Wie hängen unterschiedliche Sichtweisen der Fachkräfte miteinander zusammen?</a:t>
          </a:r>
        </a:p>
      </dgm:t>
    </dgm:pt>
    <dgm:pt modelId="{452081F8-E632-4957-A2D3-280AF00344C6}" type="parTrans" cxnId="{7AE4A62E-2CAF-4AFC-9C41-F3DCBA75F587}">
      <dgm:prSet/>
      <dgm:spPr/>
      <dgm:t>
        <a:bodyPr/>
        <a:lstStyle/>
        <a:p>
          <a:endParaRPr lang="de-DE"/>
        </a:p>
      </dgm:t>
    </dgm:pt>
    <dgm:pt modelId="{739F47EF-AD3C-47AA-A451-84309248FD81}" type="sibTrans" cxnId="{7AE4A62E-2CAF-4AFC-9C41-F3DCBA75F587}">
      <dgm:prSet/>
      <dgm:spPr/>
      <dgm:t>
        <a:bodyPr/>
        <a:lstStyle/>
        <a:p>
          <a:endParaRPr lang="de-DE"/>
        </a:p>
      </dgm:t>
    </dgm:pt>
    <dgm:pt modelId="{EA679C1C-6792-4A47-BC0A-AD9FEA0ECEB1}">
      <dgm:prSet phldrT="[Text]"/>
      <dgm:spPr/>
      <dgm:t>
        <a:bodyPr/>
        <a:lstStyle/>
        <a:p>
          <a:r>
            <a:rPr lang="de-DE" dirty="0"/>
            <a:t>„Bestandsaufnahme“: </a:t>
          </a:r>
          <a:r>
            <a:rPr lang="de-DE" i="1" dirty="0"/>
            <a:t>Was denken unsere Fachkräfte über das Thema?</a:t>
          </a:r>
        </a:p>
      </dgm:t>
    </dgm:pt>
    <dgm:pt modelId="{EF1FFF85-0003-4FB5-B79D-564B1513B71A}" type="parTrans" cxnId="{9D9828BB-FE64-43C9-8FDD-5964FB2B99C9}">
      <dgm:prSet/>
      <dgm:spPr/>
      <dgm:t>
        <a:bodyPr/>
        <a:lstStyle/>
        <a:p>
          <a:endParaRPr lang="de-DE"/>
        </a:p>
      </dgm:t>
    </dgm:pt>
    <dgm:pt modelId="{397692F2-7B46-499D-8091-5EDB4EADEDDF}" type="sibTrans" cxnId="{9D9828BB-FE64-43C9-8FDD-5964FB2B99C9}">
      <dgm:prSet/>
      <dgm:spPr/>
      <dgm:t>
        <a:bodyPr/>
        <a:lstStyle/>
        <a:p>
          <a:endParaRPr lang="de-DE"/>
        </a:p>
      </dgm:t>
    </dgm:pt>
    <dgm:pt modelId="{28EC708A-7529-4D25-8EAC-E9CB1E2B42FD}" type="pres">
      <dgm:prSet presAssocID="{4E8AE7E5-BF84-422B-B274-D1697B89D0C9}" presName="Name0" presStyleCnt="0">
        <dgm:presLayoutVars>
          <dgm:dir/>
          <dgm:animLvl val="lvl"/>
          <dgm:resizeHandles val="exact"/>
        </dgm:presLayoutVars>
      </dgm:prSet>
      <dgm:spPr/>
    </dgm:pt>
    <dgm:pt modelId="{91A4FCA9-E171-47F3-AC3C-9D59E7F5A4B0}" type="pres">
      <dgm:prSet presAssocID="{3DF74DEC-5CA4-4176-A367-1BD0D5829B9F}" presName="composite" presStyleCnt="0"/>
      <dgm:spPr/>
    </dgm:pt>
    <dgm:pt modelId="{3FDD6885-F0CB-45FA-BD1C-B1DDAD96175B}" type="pres">
      <dgm:prSet presAssocID="{3DF74DEC-5CA4-4176-A367-1BD0D5829B9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6440D8D-5FF1-4B12-8C1D-66BC60C1AC4A}" type="pres">
      <dgm:prSet presAssocID="{3DF74DEC-5CA4-4176-A367-1BD0D5829B9F}" presName="desTx" presStyleLbl="alignAccFollowNode1" presStyleIdx="0" presStyleCnt="2">
        <dgm:presLayoutVars>
          <dgm:bulletEnabled val="1"/>
        </dgm:presLayoutVars>
      </dgm:prSet>
      <dgm:spPr/>
    </dgm:pt>
    <dgm:pt modelId="{A245066E-DAD9-4D29-958B-41D8BA12474B}" type="pres">
      <dgm:prSet presAssocID="{C1693D84-8C77-4FBB-8799-5EAE2100F737}" presName="space" presStyleCnt="0"/>
      <dgm:spPr/>
    </dgm:pt>
    <dgm:pt modelId="{A2BD5E56-D678-45D4-BA78-E57DD15C2AB0}" type="pres">
      <dgm:prSet presAssocID="{8FB52110-84F4-4FDF-9E73-A33A8A817877}" presName="composite" presStyleCnt="0"/>
      <dgm:spPr/>
    </dgm:pt>
    <dgm:pt modelId="{91CBD334-4A78-435F-85CF-226A87BC31D3}" type="pres">
      <dgm:prSet presAssocID="{8FB52110-84F4-4FDF-9E73-A33A8A81787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4CBD559-B19A-41F0-89E6-94E7B6BCC853}" type="pres">
      <dgm:prSet presAssocID="{8FB52110-84F4-4FDF-9E73-A33A8A81787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4783807-0BE1-4BB3-8AC7-85719B66C7C0}" type="presOf" srcId="{3A127910-18CE-445C-B184-939CE33FDC7D}" destId="{96440D8D-5FF1-4B12-8C1D-66BC60C1AC4A}" srcOrd="0" destOrd="0" presId="urn:microsoft.com/office/officeart/2005/8/layout/hList1"/>
    <dgm:cxn modelId="{D5B7400A-11CB-4A3A-A1A8-1B3912CC5E3F}" srcId="{4E8AE7E5-BF84-422B-B274-D1697B89D0C9}" destId="{3DF74DEC-5CA4-4176-A367-1BD0D5829B9F}" srcOrd="0" destOrd="0" parTransId="{253525E9-C79A-4402-8E6F-254343A35432}" sibTransId="{C1693D84-8C77-4FBB-8799-5EAE2100F737}"/>
    <dgm:cxn modelId="{7E99360B-4317-469B-9149-0A640BFA8646}" type="presOf" srcId="{4E8AE7E5-BF84-422B-B274-D1697B89D0C9}" destId="{28EC708A-7529-4D25-8EAC-E9CB1E2B42FD}" srcOrd="0" destOrd="0" presId="urn:microsoft.com/office/officeart/2005/8/layout/hList1"/>
    <dgm:cxn modelId="{A4B92E22-752D-4505-A0AD-82E95E9130E9}" type="presOf" srcId="{3DF74DEC-5CA4-4176-A367-1BD0D5829B9F}" destId="{3FDD6885-F0CB-45FA-BD1C-B1DDAD96175B}" srcOrd="0" destOrd="0" presId="urn:microsoft.com/office/officeart/2005/8/layout/hList1"/>
    <dgm:cxn modelId="{B696AF22-57AB-42E4-B8C7-1235416C1AAC}" srcId="{8FB52110-84F4-4FDF-9E73-A33A8A817877}" destId="{6C8F262A-69D8-403C-8378-9E795B4E3242}" srcOrd="0" destOrd="0" parTransId="{0F4C9D42-0567-40A7-A35A-0DFBA10085C7}" sibTransId="{9E1F3FC6-2880-46DA-8085-BB72110122D6}"/>
    <dgm:cxn modelId="{7AE4A62E-2CAF-4AFC-9C41-F3DCBA75F587}" srcId="{8FB52110-84F4-4FDF-9E73-A33A8A817877}" destId="{6BF280CD-68E4-4CC4-8C29-F0E08C56686B}" srcOrd="1" destOrd="0" parTransId="{452081F8-E632-4957-A2D3-280AF00344C6}" sibTransId="{739F47EF-AD3C-47AA-A451-84309248FD81}"/>
    <dgm:cxn modelId="{E49F2330-E13D-4CED-B3F4-67F656180935}" type="presOf" srcId="{738A796D-60C6-4AAD-83F7-26675332513C}" destId="{96440D8D-5FF1-4B12-8C1D-66BC60C1AC4A}" srcOrd="0" destOrd="1" presId="urn:microsoft.com/office/officeart/2005/8/layout/hList1"/>
    <dgm:cxn modelId="{770C087F-36EB-4410-8BF0-4E37DF374889}" srcId="{3DF74DEC-5CA4-4176-A367-1BD0D5829B9F}" destId="{3A127910-18CE-445C-B184-939CE33FDC7D}" srcOrd="0" destOrd="0" parTransId="{B6C56803-3F07-44E5-96B7-9CF209E2336C}" sibTransId="{C9577780-F3C4-417E-B298-F5F6EF9606B8}"/>
    <dgm:cxn modelId="{8C851C86-D980-40A0-992F-A8029C05D190}" srcId="{4E8AE7E5-BF84-422B-B274-D1697B89D0C9}" destId="{8FB52110-84F4-4FDF-9E73-A33A8A817877}" srcOrd="1" destOrd="0" parTransId="{621F4889-41FB-4E09-8E8B-0171F5AFD919}" sibTransId="{256D6416-0523-4FD2-B790-E67F277081E7}"/>
    <dgm:cxn modelId="{2A311087-6FEE-4D8E-BBAB-94351875ED16}" type="presOf" srcId="{6C8F262A-69D8-403C-8378-9E795B4E3242}" destId="{64CBD559-B19A-41F0-89E6-94E7B6BCC853}" srcOrd="0" destOrd="0" presId="urn:microsoft.com/office/officeart/2005/8/layout/hList1"/>
    <dgm:cxn modelId="{652E87AD-6DEF-442B-BA6B-572C58F277CA}" type="presOf" srcId="{8FB52110-84F4-4FDF-9E73-A33A8A817877}" destId="{91CBD334-4A78-435F-85CF-226A87BC31D3}" srcOrd="0" destOrd="0" presId="urn:microsoft.com/office/officeart/2005/8/layout/hList1"/>
    <dgm:cxn modelId="{9D9828BB-FE64-43C9-8FDD-5964FB2B99C9}" srcId="{3DF74DEC-5CA4-4176-A367-1BD0D5829B9F}" destId="{EA679C1C-6792-4A47-BC0A-AD9FEA0ECEB1}" srcOrd="2" destOrd="0" parTransId="{EF1FFF85-0003-4FB5-B79D-564B1513B71A}" sibTransId="{397692F2-7B46-499D-8091-5EDB4EADEDDF}"/>
    <dgm:cxn modelId="{95BBEAC2-2177-4B80-BF3B-D9900C9DB7CE}" type="presOf" srcId="{6BF280CD-68E4-4CC4-8C29-F0E08C56686B}" destId="{64CBD559-B19A-41F0-89E6-94E7B6BCC853}" srcOrd="0" destOrd="1" presId="urn:microsoft.com/office/officeart/2005/8/layout/hList1"/>
    <dgm:cxn modelId="{F5418DE5-AC7B-4196-BDB5-E2CD8CDD9D40}" type="presOf" srcId="{EA679C1C-6792-4A47-BC0A-AD9FEA0ECEB1}" destId="{96440D8D-5FF1-4B12-8C1D-66BC60C1AC4A}" srcOrd="0" destOrd="2" presId="urn:microsoft.com/office/officeart/2005/8/layout/hList1"/>
    <dgm:cxn modelId="{9D68F8FE-463E-4DB6-8E26-7FF518F3E4E3}" srcId="{3DF74DEC-5CA4-4176-A367-1BD0D5829B9F}" destId="{738A796D-60C6-4AAD-83F7-26675332513C}" srcOrd="1" destOrd="0" parTransId="{0502FEB7-59A8-4239-9329-7E31D312E531}" sibTransId="{8AA84898-0ED7-4ED9-81E1-D9EF16883EAE}"/>
    <dgm:cxn modelId="{E3923608-63F7-405C-AE70-6D40E7E22BFB}" type="presParOf" srcId="{28EC708A-7529-4D25-8EAC-E9CB1E2B42FD}" destId="{91A4FCA9-E171-47F3-AC3C-9D59E7F5A4B0}" srcOrd="0" destOrd="0" presId="urn:microsoft.com/office/officeart/2005/8/layout/hList1"/>
    <dgm:cxn modelId="{E417796E-1362-4054-B023-7F21ADC1ED19}" type="presParOf" srcId="{91A4FCA9-E171-47F3-AC3C-9D59E7F5A4B0}" destId="{3FDD6885-F0CB-45FA-BD1C-B1DDAD96175B}" srcOrd="0" destOrd="0" presId="urn:microsoft.com/office/officeart/2005/8/layout/hList1"/>
    <dgm:cxn modelId="{9E4B3AD6-0EA3-4889-B4EB-90A1B869F347}" type="presParOf" srcId="{91A4FCA9-E171-47F3-AC3C-9D59E7F5A4B0}" destId="{96440D8D-5FF1-4B12-8C1D-66BC60C1AC4A}" srcOrd="1" destOrd="0" presId="urn:microsoft.com/office/officeart/2005/8/layout/hList1"/>
    <dgm:cxn modelId="{2EACDD0C-CAB2-4202-8C52-69249CF83754}" type="presParOf" srcId="{28EC708A-7529-4D25-8EAC-E9CB1E2B42FD}" destId="{A245066E-DAD9-4D29-958B-41D8BA12474B}" srcOrd="1" destOrd="0" presId="urn:microsoft.com/office/officeart/2005/8/layout/hList1"/>
    <dgm:cxn modelId="{27251994-28F3-4A14-9878-3682B86051DF}" type="presParOf" srcId="{28EC708A-7529-4D25-8EAC-E9CB1E2B42FD}" destId="{A2BD5E56-D678-45D4-BA78-E57DD15C2AB0}" srcOrd="2" destOrd="0" presId="urn:microsoft.com/office/officeart/2005/8/layout/hList1"/>
    <dgm:cxn modelId="{8C4790E1-A69D-4EDC-BFD8-6AF7045A2448}" type="presParOf" srcId="{A2BD5E56-D678-45D4-BA78-E57DD15C2AB0}" destId="{91CBD334-4A78-435F-85CF-226A87BC31D3}" srcOrd="0" destOrd="0" presId="urn:microsoft.com/office/officeart/2005/8/layout/hList1"/>
    <dgm:cxn modelId="{05502C74-E8F1-40A7-8D0D-D7B123F97606}" type="presParOf" srcId="{A2BD5E56-D678-45D4-BA78-E57DD15C2AB0}" destId="{64CBD559-B19A-41F0-89E6-94E7B6BCC8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CEE17B-B665-4927-85A5-EA66DD0069B8}" type="doc">
      <dgm:prSet loTypeId="urn:microsoft.com/office/officeart/2005/8/layout/hProcess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D80E85C9-53B5-4456-B46B-6C1D4F10CCD2}">
      <dgm:prSet phldrT="[Text]"/>
      <dgm:spPr/>
      <dgm:t>
        <a:bodyPr/>
        <a:lstStyle/>
        <a:p>
          <a:r>
            <a:rPr lang="de-DE" dirty="0"/>
            <a:t>9.-13. Mai </a:t>
          </a:r>
        </a:p>
      </dgm:t>
    </dgm:pt>
    <dgm:pt modelId="{75A6EE4F-69DA-4092-A55F-1DD2AB8EEDAE}" type="parTrans" cxnId="{62C5AEAA-8CDB-4331-BC73-27BADAA992D4}">
      <dgm:prSet/>
      <dgm:spPr/>
      <dgm:t>
        <a:bodyPr/>
        <a:lstStyle/>
        <a:p>
          <a:endParaRPr lang="de-DE"/>
        </a:p>
      </dgm:t>
    </dgm:pt>
    <dgm:pt modelId="{F2F60908-FAC6-4CE9-92F0-F14A5F3D116F}" type="sibTrans" cxnId="{62C5AEAA-8CDB-4331-BC73-27BADAA992D4}">
      <dgm:prSet/>
      <dgm:spPr/>
      <dgm:t>
        <a:bodyPr/>
        <a:lstStyle/>
        <a:p>
          <a:endParaRPr lang="de-DE"/>
        </a:p>
      </dgm:t>
    </dgm:pt>
    <dgm:pt modelId="{2DE12FFE-A986-4EF7-8735-3DFFFAC6782F}">
      <dgm:prSet phldrT="[Text]"/>
      <dgm:spPr/>
      <dgm:t>
        <a:bodyPr/>
        <a:lstStyle/>
        <a:p>
          <a:r>
            <a:rPr lang="de-DE" dirty="0"/>
            <a:t>Einrichten der Umfrage</a:t>
          </a:r>
        </a:p>
      </dgm:t>
    </dgm:pt>
    <dgm:pt modelId="{9E9E90E7-9D87-4805-9EB3-23138C9FBE6E}" type="parTrans" cxnId="{4B7067C6-4DAF-4A0A-B49E-D4F535870D02}">
      <dgm:prSet/>
      <dgm:spPr/>
      <dgm:t>
        <a:bodyPr/>
        <a:lstStyle/>
        <a:p>
          <a:endParaRPr lang="de-DE"/>
        </a:p>
      </dgm:t>
    </dgm:pt>
    <dgm:pt modelId="{AEA87ED7-C697-409A-B19D-ABFCAABF7C5B}" type="sibTrans" cxnId="{4B7067C6-4DAF-4A0A-B49E-D4F535870D02}">
      <dgm:prSet/>
      <dgm:spPr/>
      <dgm:t>
        <a:bodyPr/>
        <a:lstStyle/>
        <a:p>
          <a:endParaRPr lang="de-DE"/>
        </a:p>
      </dgm:t>
    </dgm:pt>
    <dgm:pt modelId="{DAB35F2A-C476-4C4A-8945-DDF6CA98903A}">
      <dgm:prSet phldrT="[Text]"/>
      <dgm:spPr/>
      <dgm:t>
        <a:bodyPr/>
        <a:lstStyle/>
        <a:p>
          <a:r>
            <a:rPr lang="de-DE" dirty="0"/>
            <a:t>16.-20. Mai</a:t>
          </a:r>
        </a:p>
      </dgm:t>
    </dgm:pt>
    <dgm:pt modelId="{EF8629BB-F6C6-473C-BA42-4DEB14BCA802}" type="parTrans" cxnId="{07FC9C08-7F66-4064-8234-34B1AAB215B1}">
      <dgm:prSet/>
      <dgm:spPr/>
      <dgm:t>
        <a:bodyPr/>
        <a:lstStyle/>
        <a:p>
          <a:endParaRPr lang="de-DE"/>
        </a:p>
      </dgm:t>
    </dgm:pt>
    <dgm:pt modelId="{66F061CB-9E06-4DE7-B8F4-856C0FDA87D3}" type="sibTrans" cxnId="{07FC9C08-7F66-4064-8234-34B1AAB215B1}">
      <dgm:prSet/>
      <dgm:spPr/>
      <dgm:t>
        <a:bodyPr/>
        <a:lstStyle/>
        <a:p>
          <a:endParaRPr lang="de-DE"/>
        </a:p>
      </dgm:t>
    </dgm:pt>
    <dgm:pt modelId="{A2A545E5-D9FC-4D31-8555-B82465808DCF}">
      <dgm:prSet phldrT="[Text]"/>
      <dgm:spPr/>
      <dgm:t>
        <a:bodyPr/>
        <a:lstStyle/>
        <a:p>
          <a:r>
            <a:rPr lang="de-DE" dirty="0"/>
            <a:t>Versand der Informationen</a:t>
          </a:r>
        </a:p>
      </dgm:t>
    </dgm:pt>
    <dgm:pt modelId="{CCA3C65A-F8BD-4FC1-91FB-56C03EAD1328}" type="parTrans" cxnId="{62962ED4-E72B-4557-A59E-C4036B05722E}">
      <dgm:prSet/>
      <dgm:spPr/>
      <dgm:t>
        <a:bodyPr/>
        <a:lstStyle/>
        <a:p>
          <a:endParaRPr lang="de-DE"/>
        </a:p>
      </dgm:t>
    </dgm:pt>
    <dgm:pt modelId="{B9C560B3-9B75-4000-9786-42FA1882C9EA}" type="sibTrans" cxnId="{62962ED4-E72B-4557-A59E-C4036B05722E}">
      <dgm:prSet/>
      <dgm:spPr/>
      <dgm:t>
        <a:bodyPr/>
        <a:lstStyle/>
        <a:p>
          <a:endParaRPr lang="de-DE"/>
        </a:p>
      </dgm:t>
    </dgm:pt>
    <dgm:pt modelId="{2C15D76A-C684-4220-8133-F1D6C3EA5B25}">
      <dgm:prSet phldrT="[Text]"/>
      <dgm:spPr/>
      <dgm:t>
        <a:bodyPr/>
        <a:lstStyle/>
        <a:p>
          <a:r>
            <a:rPr lang="de-DE" dirty="0"/>
            <a:t>Bis 17. Juni</a:t>
          </a:r>
        </a:p>
      </dgm:t>
    </dgm:pt>
    <dgm:pt modelId="{94B7908E-6772-4786-9ADB-4E78E0EB8485}" type="parTrans" cxnId="{52BFB14C-FCAC-4999-ACE6-877123B14682}">
      <dgm:prSet/>
      <dgm:spPr/>
      <dgm:t>
        <a:bodyPr/>
        <a:lstStyle/>
        <a:p>
          <a:endParaRPr lang="de-DE"/>
        </a:p>
      </dgm:t>
    </dgm:pt>
    <dgm:pt modelId="{09E4292A-39E2-4533-9364-78C869A7741D}" type="sibTrans" cxnId="{52BFB14C-FCAC-4999-ACE6-877123B14682}">
      <dgm:prSet/>
      <dgm:spPr/>
      <dgm:t>
        <a:bodyPr/>
        <a:lstStyle/>
        <a:p>
          <a:endParaRPr lang="de-DE"/>
        </a:p>
      </dgm:t>
    </dgm:pt>
    <dgm:pt modelId="{227DC9BB-CBFC-4120-BA9E-9C2A77B16F75}">
      <dgm:prSet phldrT="[Text]"/>
      <dgm:spPr/>
      <dgm:t>
        <a:bodyPr/>
        <a:lstStyle/>
        <a:p>
          <a:r>
            <a:rPr lang="de-DE" dirty="0"/>
            <a:t>Teilnahme möglich</a:t>
          </a:r>
        </a:p>
      </dgm:t>
    </dgm:pt>
    <dgm:pt modelId="{C650F048-9ADD-40C1-A255-4E62F4055C23}" type="parTrans" cxnId="{4C8A009C-2175-4408-893B-2677BD7A5D13}">
      <dgm:prSet/>
      <dgm:spPr/>
      <dgm:t>
        <a:bodyPr/>
        <a:lstStyle/>
        <a:p>
          <a:endParaRPr lang="de-DE"/>
        </a:p>
      </dgm:t>
    </dgm:pt>
    <dgm:pt modelId="{2602D8C2-0108-44D8-B7FC-56E38941C5BE}" type="sibTrans" cxnId="{4C8A009C-2175-4408-893B-2677BD7A5D13}">
      <dgm:prSet/>
      <dgm:spPr/>
      <dgm:t>
        <a:bodyPr/>
        <a:lstStyle/>
        <a:p>
          <a:endParaRPr lang="de-DE"/>
        </a:p>
      </dgm:t>
    </dgm:pt>
    <dgm:pt modelId="{A1717FD1-DF25-48E6-A863-B0C93C103F3D}">
      <dgm:prSet phldrT="[Text]"/>
      <dgm:spPr/>
      <dgm:t>
        <a:bodyPr/>
        <a:lstStyle/>
        <a:p>
          <a:r>
            <a:rPr lang="de-DE" dirty="0"/>
            <a:t>Bis 31. August</a:t>
          </a:r>
        </a:p>
      </dgm:t>
    </dgm:pt>
    <dgm:pt modelId="{8095A5E6-D581-4D1E-BE26-718FE8B3D1B7}" type="parTrans" cxnId="{B1E5F51B-F719-4D58-B904-E9E3F75A297D}">
      <dgm:prSet/>
      <dgm:spPr/>
      <dgm:t>
        <a:bodyPr/>
        <a:lstStyle/>
        <a:p>
          <a:endParaRPr lang="de-DE"/>
        </a:p>
      </dgm:t>
    </dgm:pt>
    <dgm:pt modelId="{A38DD54E-7799-483E-9656-6FE0B69A03DB}" type="sibTrans" cxnId="{B1E5F51B-F719-4D58-B904-E9E3F75A297D}">
      <dgm:prSet/>
      <dgm:spPr/>
      <dgm:t>
        <a:bodyPr/>
        <a:lstStyle/>
        <a:p>
          <a:endParaRPr lang="de-DE"/>
        </a:p>
      </dgm:t>
    </dgm:pt>
    <dgm:pt modelId="{D86603C6-EE05-4468-8A16-21FB93D87524}">
      <dgm:prSet phldrT="[Text]"/>
      <dgm:spPr/>
      <dgm:t>
        <a:bodyPr/>
        <a:lstStyle/>
        <a:p>
          <a:r>
            <a:rPr lang="de-DE" dirty="0"/>
            <a:t>Bericht an den Träger</a:t>
          </a:r>
        </a:p>
      </dgm:t>
    </dgm:pt>
    <dgm:pt modelId="{8E4E9E9A-4E0F-47A0-A899-E35E4E0E41A5}" type="parTrans" cxnId="{F2D2B390-82E1-4A74-B584-120966808D75}">
      <dgm:prSet/>
      <dgm:spPr/>
      <dgm:t>
        <a:bodyPr/>
        <a:lstStyle/>
        <a:p>
          <a:endParaRPr lang="de-DE"/>
        </a:p>
      </dgm:t>
    </dgm:pt>
    <dgm:pt modelId="{A9C8EB86-54C2-4AF7-8B8D-7AE60F005D80}" type="sibTrans" cxnId="{F2D2B390-82E1-4A74-B584-120966808D75}">
      <dgm:prSet/>
      <dgm:spPr/>
      <dgm:t>
        <a:bodyPr/>
        <a:lstStyle/>
        <a:p>
          <a:endParaRPr lang="de-DE"/>
        </a:p>
      </dgm:t>
    </dgm:pt>
    <dgm:pt modelId="{6F4F6CCE-4BE9-4CB8-9CD6-9A4C94EF765D}" type="pres">
      <dgm:prSet presAssocID="{3CCEE17B-B665-4927-85A5-EA66DD0069B8}" presName="theList" presStyleCnt="0">
        <dgm:presLayoutVars>
          <dgm:dir/>
          <dgm:animLvl val="lvl"/>
          <dgm:resizeHandles val="exact"/>
        </dgm:presLayoutVars>
      </dgm:prSet>
      <dgm:spPr/>
    </dgm:pt>
    <dgm:pt modelId="{A7536290-C376-489B-B1CB-C0AA4BF61BB2}" type="pres">
      <dgm:prSet presAssocID="{D80E85C9-53B5-4456-B46B-6C1D4F10CCD2}" presName="compNode" presStyleCnt="0"/>
      <dgm:spPr/>
    </dgm:pt>
    <dgm:pt modelId="{2C81D318-73AB-4CBD-8C96-F3F8D42DFB28}" type="pres">
      <dgm:prSet presAssocID="{D80E85C9-53B5-4456-B46B-6C1D4F10CCD2}" presName="noGeometry" presStyleCnt="0"/>
      <dgm:spPr/>
    </dgm:pt>
    <dgm:pt modelId="{D4F1032B-B15B-42E6-AD1C-A73BD119FE6C}" type="pres">
      <dgm:prSet presAssocID="{D80E85C9-53B5-4456-B46B-6C1D4F10CCD2}" presName="childTextVisible" presStyleLbl="bgAccFollowNode1" presStyleIdx="0" presStyleCnt="4">
        <dgm:presLayoutVars>
          <dgm:bulletEnabled val="1"/>
        </dgm:presLayoutVars>
      </dgm:prSet>
      <dgm:spPr/>
    </dgm:pt>
    <dgm:pt modelId="{47E50DF7-1F14-4D79-A07E-E4F59711757A}" type="pres">
      <dgm:prSet presAssocID="{D80E85C9-53B5-4456-B46B-6C1D4F10CCD2}" presName="childTextHidden" presStyleLbl="bgAccFollowNode1" presStyleIdx="0" presStyleCnt="4"/>
      <dgm:spPr/>
    </dgm:pt>
    <dgm:pt modelId="{F13607F8-EC42-4CDC-A4DC-2B5450E4E192}" type="pres">
      <dgm:prSet presAssocID="{D80E85C9-53B5-4456-B46B-6C1D4F10CCD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A4BC38D-A583-4074-B9C0-BD66791C54F6}" type="pres">
      <dgm:prSet presAssocID="{D80E85C9-53B5-4456-B46B-6C1D4F10CCD2}" presName="aSpace" presStyleCnt="0"/>
      <dgm:spPr/>
    </dgm:pt>
    <dgm:pt modelId="{CBE0E986-72FE-4E14-B261-7F9AFD367031}" type="pres">
      <dgm:prSet presAssocID="{DAB35F2A-C476-4C4A-8945-DDF6CA98903A}" presName="compNode" presStyleCnt="0"/>
      <dgm:spPr/>
    </dgm:pt>
    <dgm:pt modelId="{081F3432-FBBC-4E88-A2CB-9345F4D0CE7C}" type="pres">
      <dgm:prSet presAssocID="{DAB35F2A-C476-4C4A-8945-DDF6CA98903A}" presName="noGeometry" presStyleCnt="0"/>
      <dgm:spPr/>
    </dgm:pt>
    <dgm:pt modelId="{1C72C8BC-B358-4EC3-99D6-7B7CF82E1EF1}" type="pres">
      <dgm:prSet presAssocID="{DAB35F2A-C476-4C4A-8945-DDF6CA98903A}" presName="childTextVisible" presStyleLbl="bgAccFollowNode1" presStyleIdx="1" presStyleCnt="4">
        <dgm:presLayoutVars>
          <dgm:bulletEnabled val="1"/>
        </dgm:presLayoutVars>
      </dgm:prSet>
      <dgm:spPr/>
    </dgm:pt>
    <dgm:pt modelId="{3D74B8EF-494F-42FF-B105-C34922CC4F86}" type="pres">
      <dgm:prSet presAssocID="{DAB35F2A-C476-4C4A-8945-DDF6CA98903A}" presName="childTextHidden" presStyleLbl="bgAccFollowNode1" presStyleIdx="1" presStyleCnt="4"/>
      <dgm:spPr/>
    </dgm:pt>
    <dgm:pt modelId="{AF0FA1A2-CE37-43F2-B91B-A5A9DE1E414D}" type="pres">
      <dgm:prSet presAssocID="{DAB35F2A-C476-4C4A-8945-DDF6CA98903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B8BD84E-BB0E-4E80-A4D1-20462D85FB3A}" type="pres">
      <dgm:prSet presAssocID="{DAB35F2A-C476-4C4A-8945-DDF6CA98903A}" presName="aSpace" presStyleCnt="0"/>
      <dgm:spPr/>
    </dgm:pt>
    <dgm:pt modelId="{C2BC9362-F164-481C-B091-BBEC60A72D11}" type="pres">
      <dgm:prSet presAssocID="{2C15D76A-C684-4220-8133-F1D6C3EA5B25}" presName="compNode" presStyleCnt="0"/>
      <dgm:spPr/>
    </dgm:pt>
    <dgm:pt modelId="{83D17F72-285C-43ED-9F81-031540658C8B}" type="pres">
      <dgm:prSet presAssocID="{2C15D76A-C684-4220-8133-F1D6C3EA5B25}" presName="noGeometry" presStyleCnt="0"/>
      <dgm:spPr/>
    </dgm:pt>
    <dgm:pt modelId="{AF2A8216-CC06-47DB-89EF-BFCF4132BCCC}" type="pres">
      <dgm:prSet presAssocID="{2C15D76A-C684-4220-8133-F1D6C3EA5B25}" presName="childTextVisible" presStyleLbl="bgAccFollowNode1" presStyleIdx="2" presStyleCnt="4">
        <dgm:presLayoutVars>
          <dgm:bulletEnabled val="1"/>
        </dgm:presLayoutVars>
      </dgm:prSet>
      <dgm:spPr/>
    </dgm:pt>
    <dgm:pt modelId="{75DD7576-58F2-4269-AFD8-2E081FCC873D}" type="pres">
      <dgm:prSet presAssocID="{2C15D76A-C684-4220-8133-F1D6C3EA5B25}" presName="childTextHidden" presStyleLbl="bgAccFollowNode1" presStyleIdx="2" presStyleCnt="4"/>
      <dgm:spPr/>
    </dgm:pt>
    <dgm:pt modelId="{709B39DA-9D58-4D5C-B574-849F4E1AB313}" type="pres">
      <dgm:prSet presAssocID="{2C15D76A-C684-4220-8133-F1D6C3EA5B2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075C0CA-E60C-4BD9-A648-217D50A62854}" type="pres">
      <dgm:prSet presAssocID="{2C15D76A-C684-4220-8133-F1D6C3EA5B25}" presName="aSpace" presStyleCnt="0"/>
      <dgm:spPr/>
    </dgm:pt>
    <dgm:pt modelId="{828EEB86-C801-45EC-BB14-15C879B8A78D}" type="pres">
      <dgm:prSet presAssocID="{A1717FD1-DF25-48E6-A863-B0C93C103F3D}" presName="compNode" presStyleCnt="0"/>
      <dgm:spPr/>
    </dgm:pt>
    <dgm:pt modelId="{5FD4B313-C3A6-41DD-A3C4-D7FA770E06A3}" type="pres">
      <dgm:prSet presAssocID="{A1717FD1-DF25-48E6-A863-B0C93C103F3D}" presName="noGeometry" presStyleCnt="0"/>
      <dgm:spPr/>
    </dgm:pt>
    <dgm:pt modelId="{BE02A3B7-0276-46C8-B8F9-2A561C31380C}" type="pres">
      <dgm:prSet presAssocID="{A1717FD1-DF25-48E6-A863-B0C93C103F3D}" presName="childTextVisible" presStyleLbl="bgAccFollowNode1" presStyleIdx="3" presStyleCnt="4">
        <dgm:presLayoutVars>
          <dgm:bulletEnabled val="1"/>
        </dgm:presLayoutVars>
      </dgm:prSet>
      <dgm:spPr/>
    </dgm:pt>
    <dgm:pt modelId="{DDCDB741-CDA0-4C21-8A92-21139898F4A2}" type="pres">
      <dgm:prSet presAssocID="{A1717FD1-DF25-48E6-A863-B0C93C103F3D}" presName="childTextHidden" presStyleLbl="bgAccFollowNode1" presStyleIdx="3" presStyleCnt="4"/>
      <dgm:spPr/>
    </dgm:pt>
    <dgm:pt modelId="{99114923-7AB4-47D8-ABDE-B35AF22F8E70}" type="pres">
      <dgm:prSet presAssocID="{A1717FD1-DF25-48E6-A863-B0C93C103F3D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5B984B00-A6E5-48EC-AD7D-DFFF70F1D114}" type="presOf" srcId="{3CCEE17B-B665-4927-85A5-EA66DD0069B8}" destId="{6F4F6CCE-4BE9-4CB8-9CD6-9A4C94EF765D}" srcOrd="0" destOrd="0" presId="urn:microsoft.com/office/officeart/2005/8/layout/hProcess6"/>
    <dgm:cxn modelId="{07FC9C08-7F66-4064-8234-34B1AAB215B1}" srcId="{3CCEE17B-B665-4927-85A5-EA66DD0069B8}" destId="{DAB35F2A-C476-4C4A-8945-DDF6CA98903A}" srcOrd="1" destOrd="0" parTransId="{EF8629BB-F6C6-473C-BA42-4DEB14BCA802}" sibTransId="{66F061CB-9E06-4DE7-B8F4-856C0FDA87D3}"/>
    <dgm:cxn modelId="{A390E80E-CDBA-4207-A021-B19A3D7CF6AE}" type="presOf" srcId="{2DE12FFE-A986-4EF7-8735-3DFFFAC6782F}" destId="{D4F1032B-B15B-42E6-AD1C-A73BD119FE6C}" srcOrd="0" destOrd="0" presId="urn:microsoft.com/office/officeart/2005/8/layout/hProcess6"/>
    <dgm:cxn modelId="{B1E5F51B-F719-4D58-B904-E9E3F75A297D}" srcId="{3CCEE17B-B665-4927-85A5-EA66DD0069B8}" destId="{A1717FD1-DF25-48E6-A863-B0C93C103F3D}" srcOrd="3" destOrd="0" parTransId="{8095A5E6-D581-4D1E-BE26-718FE8B3D1B7}" sibTransId="{A38DD54E-7799-483E-9656-6FE0B69A03DB}"/>
    <dgm:cxn modelId="{7BF2CF47-8D48-493F-A77A-1628D055AB48}" type="presOf" srcId="{A1717FD1-DF25-48E6-A863-B0C93C103F3D}" destId="{99114923-7AB4-47D8-ABDE-B35AF22F8E70}" srcOrd="0" destOrd="0" presId="urn:microsoft.com/office/officeart/2005/8/layout/hProcess6"/>
    <dgm:cxn modelId="{C8BB7048-C540-455B-B88C-D5646B2D6C67}" type="presOf" srcId="{D86603C6-EE05-4468-8A16-21FB93D87524}" destId="{BE02A3B7-0276-46C8-B8F9-2A561C31380C}" srcOrd="0" destOrd="0" presId="urn:microsoft.com/office/officeart/2005/8/layout/hProcess6"/>
    <dgm:cxn modelId="{52BFB14C-FCAC-4999-ACE6-877123B14682}" srcId="{3CCEE17B-B665-4927-85A5-EA66DD0069B8}" destId="{2C15D76A-C684-4220-8133-F1D6C3EA5B25}" srcOrd="2" destOrd="0" parTransId="{94B7908E-6772-4786-9ADB-4E78E0EB8485}" sibTransId="{09E4292A-39E2-4533-9364-78C869A7741D}"/>
    <dgm:cxn modelId="{87EFDE6E-A83F-4D55-B2FF-2939309BF5BC}" type="presOf" srcId="{227DC9BB-CBFC-4120-BA9E-9C2A77B16F75}" destId="{75DD7576-58F2-4269-AFD8-2E081FCC873D}" srcOrd="1" destOrd="0" presId="urn:microsoft.com/office/officeart/2005/8/layout/hProcess6"/>
    <dgm:cxn modelId="{276B2A51-077F-49AA-8D71-51D7E8146175}" type="presOf" srcId="{A2A545E5-D9FC-4D31-8555-B82465808DCF}" destId="{1C72C8BC-B358-4EC3-99D6-7B7CF82E1EF1}" srcOrd="0" destOrd="0" presId="urn:microsoft.com/office/officeart/2005/8/layout/hProcess6"/>
    <dgm:cxn modelId="{F2D2B390-82E1-4A74-B584-120966808D75}" srcId="{A1717FD1-DF25-48E6-A863-B0C93C103F3D}" destId="{D86603C6-EE05-4468-8A16-21FB93D87524}" srcOrd="0" destOrd="0" parTransId="{8E4E9E9A-4E0F-47A0-A899-E35E4E0E41A5}" sibTransId="{A9C8EB86-54C2-4AF7-8B8D-7AE60F005D80}"/>
    <dgm:cxn modelId="{4C8A009C-2175-4408-893B-2677BD7A5D13}" srcId="{2C15D76A-C684-4220-8133-F1D6C3EA5B25}" destId="{227DC9BB-CBFC-4120-BA9E-9C2A77B16F75}" srcOrd="0" destOrd="0" parTransId="{C650F048-9ADD-40C1-A255-4E62F4055C23}" sibTransId="{2602D8C2-0108-44D8-B7FC-56E38941C5BE}"/>
    <dgm:cxn modelId="{3B18DCA8-C03F-4445-B8F1-D1B7D77BE6DC}" type="presOf" srcId="{D80E85C9-53B5-4456-B46B-6C1D4F10CCD2}" destId="{F13607F8-EC42-4CDC-A4DC-2B5450E4E192}" srcOrd="0" destOrd="0" presId="urn:microsoft.com/office/officeart/2005/8/layout/hProcess6"/>
    <dgm:cxn modelId="{62C5AEAA-8CDB-4331-BC73-27BADAA992D4}" srcId="{3CCEE17B-B665-4927-85A5-EA66DD0069B8}" destId="{D80E85C9-53B5-4456-B46B-6C1D4F10CCD2}" srcOrd="0" destOrd="0" parTransId="{75A6EE4F-69DA-4092-A55F-1DD2AB8EEDAE}" sibTransId="{F2F60908-FAC6-4CE9-92F0-F14A5F3D116F}"/>
    <dgm:cxn modelId="{B13453BF-9A6C-47B4-A6ED-B1D9FC70894F}" type="presOf" srcId="{A2A545E5-D9FC-4D31-8555-B82465808DCF}" destId="{3D74B8EF-494F-42FF-B105-C34922CC4F86}" srcOrd="1" destOrd="0" presId="urn:microsoft.com/office/officeart/2005/8/layout/hProcess6"/>
    <dgm:cxn modelId="{1BF39EC3-10D3-450D-A383-24979D3A4C76}" type="presOf" srcId="{DAB35F2A-C476-4C4A-8945-DDF6CA98903A}" destId="{AF0FA1A2-CE37-43F2-B91B-A5A9DE1E414D}" srcOrd="0" destOrd="0" presId="urn:microsoft.com/office/officeart/2005/8/layout/hProcess6"/>
    <dgm:cxn modelId="{4B7067C6-4DAF-4A0A-B49E-D4F535870D02}" srcId="{D80E85C9-53B5-4456-B46B-6C1D4F10CCD2}" destId="{2DE12FFE-A986-4EF7-8735-3DFFFAC6782F}" srcOrd="0" destOrd="0" parTransId="{9E9E90E7-9D87-4805-9EB3-23138C9FBE6E}" sibTransId="{AEA87ED7-C697-409A-B19D-ABFCAABF7C5B}"/>
    <dgm:cxn modelId="{62962ED4-E72B-4557-A59E-C4036B05722E}" srcId="{DAB35F2A-C476-4C4A-8945-DDF6CA98903A}" destId="{A2A545E5-D9FC-4D31-8555-B82465808DCF}" srcOrd="0" destOrd="0" parTransId="{CCA3C65A-F8BD-4FC1-91FB-56C03EAD1328}" sibTransId="{B9C560B3-9B75-4000-9786-42FA1882C9EA}"/>
    <dgm:cxn modelId="{EE1C50E1-500C-4080-A96F-1B930AA6476C}" type="presOf" srcId="{2DE12FFE-A986-4EF7-8735-3DFFFAC6782F}" destId="{47E50DF7-1F14-4D79-A07E-E4F59711757A}" srcOrd="1" destOrd="0" presId="urn:microsoft.com/office/officeart/2005/8/layout/hProcess6"/>
    <dgm:cxn modelId="{105576E2-8158-4F49-945B-B4EAAACBEA09}" type="presOf" srcId="{D86603C6-EE05-4468-8A16-21FB93D87524}" destId="{DDCDB741-CDA0-4C21-8A92-21139898F4A2}" srcOrd="1" destOrd="0" presId="urn:microsoft.com/office/officeart/2005/8/layout/hProcess6"/>
    <dgm:cxn modelId="{49DAD1F2-1B1A-4555-8BAB-9AF017FA1962}" type="presOf" srcId="{2C15D76A-C684-4220-8133-F1D6C3EA5B25}" destId="{709B39DA-9D58-4D5C-B574-849F4E1AB313}" srcOrd="0" destOrd="0" presId="urn:microsoft.com/office/officeart/2005/8/layout/hProcess6"/>
    <dgm:cxn modelId="{DDF983F3-2F45-471A-AC34-652D20CA6DF8}" type="presOf" srcId="{227DC9BB-CBFC-4120-BA9E-9C2A77B16F75}" destId="{AF2A8216-CC06-47DB-89EF-BFCF4132BCCC}" srcOrd="0" destOrd="0" presId="urn:microsoft.com/office/officeart/2005/8/layout/hProcess6"/>
    <dgm:cxn modelId="{EB0EC432-AAEF-49E4-B67A-75FECAC7DCEC}" type="presParOf" srcId="{6F4F6CCE-4BE9-4CB8-9CD6-9A4C94EF765D}" destId="{A7536290-C376-489B-B1CB-C0AA4BF61BB2}" srcOrd="0" destOrd="0" presId="urn:microsoft.com/office/officeart/2005/8/layout/hProcess6"/>
    <dgm:cxn modelId="{57D83B95-71C8-4B40-8254-32FECF3813C1}" type="presParOf" srcId="{A7536290-C376-489B-B1CB-C0AA4BF61BB2}" destId="{2C81D318-73AB-4CBD-8C96-F3F8D42DFB28}" srcOrd="0" destOrd="0" presId="urn:microsoft.com/office/officeart/2005/8/layout/hProcess6"/>
    <dgm:cxn modelId="{B3C5F5EE-ECDF-47C3-B114-A5530ACDA188}" type="presParOf" srcId="{A7536290-C376-489B-B1CB-C0AA4BF61BB2}" destId="{D4F1032B-B15B-42E6-AD1C-A73BD119FE6C}" srcOrd="1" destOrd="0" presId="urn:microsoft.com/office/officeart/2005/8/layout/hProcess6"/>
    <dgm:cxn modelId="{80162028-6FD4-4D89-A5A3-6AC5F61C4693}" type="presParOf" srcId="{A7536290-C376-489B-B1CB-C0AA4BF61BB2}" destId="{47E50DF7-1F14-4D79-A07E-E4F59711757A}" srcOrd="2" destOrd="0" presId="urn:microsoft.com/office/officeart/2005/8/layout/hProcess6"/>
    <dgm:cxn modelId="{84022F86-9203-4011-88CF-1D28A6E004C1}" type="presParOf" srcId="{A7536290-C376-489B-B1CB-C0AA4BF61BB2}" destId="{F13607F8-EC42-4CDC-A4DC-2B5450E4E192}" srcOrd="3" destOrd="0" presId="urn:microsoft.com/office/officeart/2005/8/layout/hProcess6"/>
    <dgm:cxn modelId="{BD149951-32D6-4F5E-A136-3A80957EF30D}" type="presParOf" srcId="{6F4F6CCE-4BE9-4CB8-9CD6-9A4C94EF765D}" destId="{CA4BC38D-A583-4074-B9C0-BD66791C54F6}" srcOrd="1" destOrd="0" presId="urn:microsoft.com/office/officeart/2005/8/layout/hProcess6"/>
    <dgm:cxn modelId="{D15C4C39-EF0F-4A33-97CB-A970413AEC25}" type="presParOf" srcId="{6F4F6CCE-4BE9-4CB8-9CD6-9A4C94EF765D}" destId="{CBE0E986-72FE-4E14-B261-7F9AFD367031}" srcOrd="2" destOrd="0" presId="urn:microsoft.com/office/officeart/2005/8/layout/hProcess6"/>
    <dgm:cxn modelId="{5DB31862-D6D9-4D54-A603-02E68D3B2BAF}" type="presParOf" srcId="{CBE0E986-72FE-4E14-B261-7F9AFD367031}" destId="{081F3432-FBBC-4E88-A2CB-9345F4D0CE7C}" srcOrd="0" destOrd="0" presId="urn:microsoft.com/office/officeart/2005/8/layout/hProcess6"/>
    <dgm:cxn modelId="{482B4CDD-B873-49BC-A0D0-743ABA13851A}" type="presParOf" srcId="{CBE0E986-72FE-4E14-B261-7F9AFD367031}" destId="{1C72C8BC-B358-4EC3-99D6-7B7CF82E1EF1}" srcOrd="1" destOrd="0" presId="urn:microsoft.com/office/officeart/2005/8/layout/hProcess6"/>
    <dgm:cxn modelId="{EC9440DB-DFD4-41CD-A94A-D7FCC3D2340D}" type="presParOf" srcId="{CBE0E986-72FE-4E14-B261-7F9AFD367031}" destId="{3D74B8EF-494F-42FF-B105-C34922CC4F86}" srcOrd="2" destOrd="0" presId="urn:microsoft.com/office/officeart/2005/8/layout/hProcess6"/>
    <dgm:cxn modelId="{6C9577F0-25E1-41A9-8E58-7058FB067FC6}" type="presParOf" srcId="{CBE0E986-72FE-4E14-B261-7F9AFD367031}" destId="{AF0FA1A2-CE37-43F2-B91B-A5A9DE1E414D}" srcOrd="3" destOrd="0" presId="urn:microsoft.com/office/officeart/2005/8/layout/hProcess6"/>
    <dgm:cxn modelId="{A25F7521-D0D1-4CBD-9653-DB24610E0875}" type="presParOf" srcId="{6F4F6CCE-4BE9-4CB8-9CD6-9A4C94EF765D}" destId="{EB8BD84E-BB0E-4E80-A4D1-20462D85FB3A}" srcOrd="3" destOrd="0" presId="urn:microsoft.com/office/officeart/2005/8/layout/hProcess6"/>
    <dgm:cxn modelId="{C63C5807-FDAE-4BAF-AA81-95CAD546E0C2}" type="presParOf" srcId="{6F4F6CCE-4BE9-4CB8-9CD6-9A4C94EF765D}" destId="{C2BC9362-F164-481C-B091-BBEC60A72D11}" srcOrd="4" destOrd="0" presId="urn:microsoft.com/office/officeart/2005/8/layout/hProcess6"/>
    <dgm:cxn modelId="{582BA572-34CC-43A7-9DBD-7406370DC8E6}" type="presParOf" srcId="{C2BC9362-F164-481C-B091-BBEC60A72D11}" destId="{83D17F72-285C-43ED-9F81-031540658C8B}" srcOrd="0" destOrd="0" presId="urn:microsoft.com/office/officeart/2005/8/layout/hProcess6"/>
    <dgm:cxn modelId="{9A704236-0C14-4649-998D-DAD474ACB54F}" type="presParOf" srcId="{C2BC9362-F164-481C-B091-BBEC60A72D11}" destId="{AF2A8216-CC06-47DB-89EF-BFCF4132BCCC}" srcOrd="1" destOrd="0" presId="urn:microsoft.com/office/officeart/2005/8/layout/hProcess6"/>
    <dgm:cxn modelId="{44555221-330C-48C5-BF38-4F77AC7AEAC9}" type="presParOf" srcId="{C2BC9362-F164-481C-B091-BBEC60A72D11}" destId="{75DD7576-58F2-4269-AFD8-2E081FCC873D}" srcOrd="2" destOrd="0" presId="urn:microsoft.com/office/officeart/2005/8/layout/hProcess6"/>
    <dgm:cxn modelId="{17F66213-ED30-4EDB-9FAC-9D4AD01FF144}" type="presParOf" srcId="{C2BC9362-F164-481C-B091-BBEC60A72D11}" destId="{709B39DA-9D58-4D5C-B574-849F4E1AB313}" srcOrd="3" destOrd="0" presId="urn:microsoft.com/office/officeart/2005/8/layout/hProcess6"/>
    <dgm:cxn modelId="{F5B01323-0614-49A1-BAB4-434AA0A70C33}" type="presParOf" srcId="{6F4F6CCE-4BE9-4CB8-9CD6-9A4C94EF765D}" destId="{5075C0CA-E60C-4BD9-A648-217D50A62854}" srcOrd="5" destOrd="0" presId="urn:microsoft.com/office/officeart/2005/8/layout/hProcess6"/>
    <dgm:cxn modelId="{FBF44DA6-34CD-4104-A91E-09E6B1C5C2E3}" type="presParOf" srcId="{6F4F6CCE-4BE9-4CB8-9CD6-9A4C94EF765D}" destId="{828EEB86-C801-45EC-BB14-15C879B8A78D}" srcOrd="6" destOrd="0" presId="urn:microsoft.com/office/officeart/2005/8/layout/hProcess6"/>
    <dgm:cxn modelId="{F2C74E51-72A7-4E6F-91AD-7DACDED2A2E1}" type="presParOf" srcId="{828EEB86-C801-45EC-BB14-15C879B8A78D}" destId="{5FD4B313-C3A6-41DD-A3C4-D7FA770E06A3}" srcOrd="0" destOrd="0" presId="urn:microsoft.com/office/officeart/2005/8/layout/hProcess6"/>
    <dgm:cxn modelId="{27BE563E-2176-4747-AFAA-D6EDFBD97F7F}" type="presParOf" srcId="{828EEB86-C801-45EC-BB14-15C879B8A78D}" destId="{BE02A3B7-0276-46C8-B8F9-2A561C31380C}" srcOrd="1" destOrd="0" presId="urn:microsoft.com/office/officeart/2005/8/layout/hProcess6"/>
    <dgm:cxn modelId="{03AB5CB3-2DB7-44E2-9336-A8F9A4ED728B}" type="presParOf" srcId="{828EEB86-C801-45EC-BB14-15C879B8A78D}" destId="{DDCDB741-CDA0-4C21-8A92-21139898F4A2}" srcOrd="2" destOrd="0" presId="urn:microsoft.com/office/officeart/2005/8/layout/hProcess6"/>
    <dgm:cxn modelId="{D536F467-370D-4CD8-ACEF-2A080EDE3C77}" type="presParOf" srcId="{828EEB86-C801-45EC-BB14-15C879B8A78D}" destId="{99114923-7AB4-47D8-ABDE-B35AF22F8E7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B2F4F5-13BC-4026-B307-AE359B18F933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4EDCFCC1-02E1-4CF3-BBD9-9EB4B475430A}">
      <dgm:prSet/>
      <dgm:spPr/>
      <dgm:t>
        <a:bodyPr/>
        <a:lstStyle/>
        <a:p>
          <a:r>
            <a:rPr lang="de-DE" dirty="0"/>
            <a:t>Link und QR-Code mit Code geht an Einrichtung</a:t>
          </a:r>
        </a:p>
      </dgm:t>
    </dgm:pt>
    <dgm:pt modelId="{5190B908-983E-4789-AB09-259910260DDE}" type="parTrans" cxnId="{60EB9874-99E0-494F-A676-EF164E58B255}">
      <dgm:prSet/>
      <dgm:spPr/>
      <dgm:t>
        <a:bodyPr/>
        <a:lstStyle/>
        <a:p>
          <a:endParaRPr lang="de-DE"/>
        </a:p>
      </dgm:t>
    </dgm:pt>
    <dgm:pt modelId="{50D5B381-A37F-4E21-B33A-2A3F0464F983}" type="sibTrans" cxnId="{60EB9874-99E0-494F-A676-EF164E58B255}">
      <dgm:prSet/>
      <dgm:spPr/>
      <dgm:t>
        <a:bodyPr/>
        <a:lstStyle/>
        <a:p>
          <a:endParaRPr lang="de-DE"/>
        </a:p>
      </dgm:t>
    </dgm:pt>
    <dgm:pt modelId="{1BB30B04-BA5B-426A-8184-B8525A60996B}">
      <dgm:prSet/>
      <dgm:spPr/>
      <dgm:t>
        <a:bodyPr/>
        <a:lstStyle/>
        <a:p>
          <a:r>
            <a:rPr lang="de-DE" dirty="0"/>
            <a:t>Vorstellen &amp; Bewerben in Teamsitzung</a:t>
          </a:r>
        </a:p>
      </dgm:t>
    </dgm:pt>
    <dgm:pt modelId="{75CB690E-6D42-48CE-9FB0-B282D1BA4ECD}" type="parTrans" cxnId="{257A5B7A-B2D8-49C1-A32C-71025DC4DCF3}">
      <dgm:prSet/>
      <dgm:spPr/>
      <dgm:t>
        <a:bodyPr/>
        <a:lstStyle/>
        <a:p>
          <a:endParaRPr lang="de-DE"/>
        </a:p>
      </dgm:t>
    </dgm:pt>
    <dgm:pt modelId="{44D78AF2-248E-4EE0-BD57-98E79EDB245D}" type="sibTrans" cxnId="{257A5B7A-B2D8-49C1-A32C-71025DC4DCF3}">
      <dgm:prSet/>
      <dgm:spPr/>
      <dgm:t>
        <a:bodyPr/>
        <a:lstStyle/>
        <a:p>
          <a:endParaRPr lang="de-DE"/>
        </a:p>
      </dgm:t>
    </dgm:pt>
    <dgm:pt modelId="{0FA295BB-8C4E-4FC9-9B0B-2634EB28A98E}">
      <dgm:prSet/>
      <dgm:spPr/>
      <dgm:t>
        <a:bodyPr/>
        <a:lstStyle/>
        <a:p>
          <a:r>
            <a:rPr lang="de-DE"/>
            <a:t>Auch als Datei zum Ausdrucken</a:t>
          </a:r>
        </a:p>
      </dgm:t>
    </dgm:pt>
    <dgm:pt modelId="{46EEF6E3-0007-4B17-A917-F76CED7DB771}" type="parTrans" cxnId="{B34A2AD5-3A47-4C89-8FEC-9C36A35B9CC9}">
      <dgm:prSet/>
      <dgm:spPr/>
      <dgm:t>
        <a:bodyPr/>
        <a:lstStyle/>
        <a:p>
          <a:endParaRPr lang="de-DE"/>
        </a:p>
      </dgm:t>
    </dgm:pt>
    <dgm:pt modelId="{4570CBF1-96DF-48BB-A6BC-747ABB3596C0}" type="sibTrans" cxnId="{B34A2AD5-3A47-4C89-8FEC-9C36A35B9CC9}">
      <dgm:prSet/>
      <dgm:spPr/>
      <dgm:t>
        <a:bodyPr/>
        <a:lstStyle/>
        <a:p>
          <a:endParaRPr lang="de-DE"/>
        </a:p>
      </dgm:t>
    </dgm:pt>
    <dgm:pt modelId="{8296338E-CEE8-408B-81A2-D7C3E8BEB74E}">
      <dgm:prSet/>
      <dgm:spPr/>
      <dgm:t>
        <a:bodyPr/>
        <a:lstStyle/>
        <a:p>
          <a:r>
            <a:rPr lang="de-DE" dirty="0"/>
            <a:t>Am besten direkt ausfüllen lassen (max. 20-30 Minuten)</a:t>
          </a:r>
        </a:p>
      </dgm:t>
    </dgm:pt>
    <dgm:pt modelId="{B4C82C56-6E37-4084-BD40-EF45511EE78C}" type="parTrans" cxnId="{EED7B37E-C71E-4D90-8C15-F6DD28BA5ACB}">
      <dgm:prSet/>
      <dgm:spPr/>
      <dgm:t>
        <a:bodyPr/>
        <a:lstStyle/>
        <a:p>
          <a:endParaRPr lang="de-DE"/>
        </a:p>
      </dgm:t>
    </dgm:pt>
    <dgm:pt modelId="{B5788A91-69AF-4BB7-ACF6-FCAE050663EC}" type="sibTrans" cxnId="{EED7B37E-C71E-4D90-8C15-F6DD28BA5ACB}">
      <dgm:prSet/>
      <dgm:spPr/>
      <dgm:t>
        <a:bodyPr/>
        <a:lstStyle/>
        <a:p>
          <a:endParaRPr lang="de-DE"/>
        </a:p>
      </dgm:t>
    </dgm:pt>
    <dgm:pt modelId="{32532AF1-AEDB-4B71-B5CA-9AF9223F183C}">
      <dgm:prSet/>
      <dgm:spPr/>
      <dgm:t>
        <a:bodyPr/>
        <a:lstStyle/>
        <a:p>
          <a:r>
            <a:rPr lang="de-DE" dirty="0"/>
            <a:t>Wichtig: Teilnahme freiwillig für jede einzelne Person</a:t>
          </a:r>
        </a:p>
      </dgm:t>
    </dgm:pt>
    <dgm:pt modelId="{D574719E-95A8-4724-83C4-D681D25994D8}" type="parTrans" cxnId="{0EF85D7C-D3AF-4F0B-AF6E-D00E3E6ECC59}">
      <dgm:prSet/>
      <dgm:spPr/>
      <dgm:t>
        <a:bodyPr/>
        <a:lstStyle/>
        <a:p>
          <a:endParaRPr lang="de-DE"/>
        </a:p>
      </dgm:t>
    </dgm:pt>
    <dgm:pt modelId="{D7D4F3F3-4A4A-4AF0-AAF5-9A6C4E5C309E}" type="sibTrans" cxnId="{0EF85D7C-D3AF-4F0B-AF6E-D00E3E6ECC59}">
      <dgm:prSet/>
      <dgm:spPr/>
      <dgm:t>
        <a:bodyPr/>
        <a:lstStyle/>
        <a:p>
          <a:endParaRPr lang="de-DE"/>
        </a:p>
      </dgm:t>
    </dgm:pt>
    <dgm:pt modelId="{0F560D36-63B8-48A4-8D96-A2F6C88542A8}" type="pres">
      <dgm:prSet presAssocID="{0DB2F4F5-13BC-4026-B307-AE359B18F933}" presName="linearFlow" presStyleCnt="0">
        <dgm:presLayoutVars>
          <dgm:dir/>
          <dgm:resizeHandles val="exact"/>
        </dgm:presLayoutVars>
      </dgm:prSet>
      <dgm:spPr/>
    </dgm:pt>
    <dgm:pt modelId="{630708D7-361E-4008-AD46-D5813F6F65CF}" type="pres">
      <dgm:prSet presAssocID="{4EDCFCC1-02E1-4CF3-BBD9-9EB4B475430A}" presName="composite" presStyleCnt="0"/>
      <dgm:spPr/>
    </dgm:pt>
    <dgm:pt modelId="{2FE03907-B2F8-4696-B800-39D3D368B74D}" type="pres">
      <dgm:prSet presAssocID="{4EDCFCC1-02E1-4CF3-BBD9-9EB4B475430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accent2"/>
          </a:solidFill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64AB7625-D0F8-4D29-9ACD-366013FE2911}" type="pres">
      <dgm:prSet presAssocID="{4EDCFCC1-02E1-4CF3-BBD9-9EB4B475430A}" presName="txShp" presStyleLbl="node1" presStyleIdx="0" presStyleCnt="3">
        <dgm:presLayoutVars>
          <dgm:bulletEnabled val="1"/>
        </dgm:presLayoutVars>
      </dgm:prSet>
      <dgm:spPr/>
    </dgm:pt>
    <dgm:pt modelId="{509DB98C-F822-4601-9ED7-13A50A821C41}" type="pres">
      <dgm:prSet presAssocID="{50D5B381-A37F-4E21-B33A-2A3F0464F983}" presName="spacing" presStyleCnt="0"/>
      <dgm:spPr/>
    </dgm:pt>
    <dgm:pt modelId="{60A52426-C5D9-4C8D-842F-E64528871DCD}" type="pres">
      <dgm:prSet presAssocID="{1BB30B04-BA5B-426A-8184-B8525A60996B}" presName="composite" presStyleCnt="0"/>
      <dgm:spPr/>
    </dgm:pt>
    <dgm:pt modelId="{B6C0DD61-5B59-47DE-B59E-5455EECA6052}" type="pres">
      <dgm:prSet presAssocID="{1BB30B04-BA5B-426A-8184-B8525A60996B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accent3"/>
          </a:solidFill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C3A1EB27-DDEB-423C-9F08-4DFFD74F5ECB}" type="pres">
      <dgm:prSet presAssocID="{1BB30B04-BA5B-426A-8184-B8525A60996B}" presName="txShp" presStyleLbl="node1" presStyleIdx="1" presStyleCnt="3">
        <dgm:presLayoutVars>
          <dgm:bulletEnabled val="1"/>
        </dgm:presLayoutVars>
      </dgm:prSet>
      <dgm:spPr/>
    </dgm:pt>
    <dgm:pt modelId="{ED76703D-788A-497E-A67A-95F994C68954}" type="pres">
      <dgm:prSet presAssocID="{44D78AF2-248E-4EE0-BD57-98E79EDB245D}" presName="spacing" presStyleCnt="0"/>
      <dgm:spPr/>
    </dgm:pt>
    <dgm:pt modelId="{C8F65030-A63A-4BBD-B088-3893AA98A48D}" type="pres">
      <dgm:prSet presAssocID="{32532AF1-AEDB-4B71-B5CA-9AF9223F183C}" presName="composite" presStyleCnt="0"/>
      <dgm:spPr/>
    </dgm:pt>
    <dgm:pt modelId="{4B2DE46E-C02D-4BAD-A59F-FDDD9584D030}" type="pres">
      <dgm:prSet presAssocID="{32532AF1-AEDB-4B71-B5CA-9AF9223F183C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</dgm:spPr>
      <dgm:extLst>
        <a:ext uri="{E40237B7-FDA0-4F09-8148-C483321AD2D9}">
          <dgm14:cNvPr xmlns:dgm14="http://schemas.microsoft.com/office/drawing/2010/diagram" id="0" name="" descr="Daumen-hoch-Zeichen"/>
        </a:ext>
      </dgm:extLst>
    </dgm:pt>
    <dgm:pt modelId="{EEA24A5E-6F3A-4E8A-A2FC-2D33EBA9091F}" type="pres">
      <dgm:prSet presAssocID="{32532AF1-AEDB-4B71-B5CA-9AF9223F183C}" presName="txShp" presStyleLbl="node1" presStyleIdx="2" presStyleCnt="3">
        <dgm:presLayoutVars>
          <dgm:bulletEnabled val="1"/>
        </dgm:presLayoutVars>
      </dgm:prSet>
      <dgm:spPr/>
    </dgm:pt>
  </dgm:ptLst>
  <dgm:cxnLst>
    <dgm:cxn modelId="{52C43806-2BCF-428A-84C2-95BB7138C078}" type="presOf" srcId="{0DB2F4F5-13BC-4026-B307-AE359B18F933}" destId="{0F560D36-63B8-48A4-8D96-A2F6C88542A8}" srcOrd="0" destOrd="0" presId="urn:microsoft.com/office/officeart/2005/8/layout/vList3"/>
    <dgm:cxn modelId="{60EB9874-99E0-494F-A676-EF164E58B255}" srcId="{0DB2F4F5-13BC-4026-B307-AE359B18F933}" destId="{4EDCFCC1-02E1-4CF3-BBD9-9EB4B475430A}" srcOrd="0" destOrd="0" parTransId="{5190B908-983E-4789-AB09-259910260DDE}" sibTransId="{50D5B381-A37F-4E21-B33A-2A3F0464F983}"/>
    <dgm:cxn modelId="{C77BCA77-D00F-4689-89E4-45F74EA83E1F}" type="presOf" srcId="{32532AF1-AEDB-4B71-B5CA-9AF9223F183C}" destId="{EEA24A5E-6F3A-4E8A-A2FC-2D33EBA9091F}" srcOrd="0" destOrd="0" presId="urn:microsoft.com/office/officeart/2005/8/layout/vList3"/>
    <dgm:cxn modelId="{6E598E78-6E59-45AB-B727-5B53482C25D7}" type="presOf" srcId="{0FA295BB-8C4E-4FC9-9B0B-2634EB28A98E}" destId="{64AB7625-D0F8-4D29-9ACD-366013FE2911}" srcOrd="0" destOrd="1" presId="urn:microsoft.com/office/officeart/2005/8/layout/vList3"/>
    <dgm:cxn modelId="{257A5B7A-B2D8-49C1-A32C-71025DC4DCF3}" srcId="{0DB2F4F5-13BC-4026-B307-AE359B18F933}" destId="{1BB30B04-BA5B-426A-8184-B8525A60996B}" srcOrd="1" destOrd="0" parTransId="{75CB690E-6D42-48CE-9FB0-B282D1BA4ECD}" sibTransId="{44D78AF2-248E-4EE0-BD57-98E79EDB245D}"/>
    <dgm:cxn modelId="{0EF85D7C-D3AF-4F0B-AF6E-D00E3E6ECC59}" srcId="{0DB2F4F5-13BC-4026-B307-AE359B18F933}" destId="{32532AF1-AEDB-4B71-B5CA-9AF9223F183C}" srcOrd="2" destOrd="0" parTransId="{D574719E-95A8-4724-83C4-D681D25994D8}" sibTransId="{D7D4F3F3-4A4A-4AF0-AAF5-9A6C4E5C309E}"/>
    <dgm:cxn modelId="{EED7B37E-C71E-4D90-8C15-F6DD28BA5ACB}" srcId="{1BB30B04-BA5B-426A-8184-B8525A60996B}" destId="{8296338E-CEE8-408B-81A2-D7C3E8BEB74E}" srcOrd="0" destOrd="0" parTransId="{B4C82C56-6E37-4084-BD40-EF45511EE78C}" sibTransId="{B5788A91-69AF-4BB7-ACF6-FCAE050663EC}"/>
    <dgm:cxn modelId="{10D80D8C-4B38-42F7-BA27-3B89B8A34E3C}" type="presOf" srcId="{4EDCFCC1-02E1-4CF3-BBD9-9EB4B475430A}" destId="{64AB7625-D0F8-4D29-9ACD-366013FE2911}" srcOrd="0" destOrd="0" presId="urn:microsoft.com/office/officeart/2005/8/layout/vList3"/>
    <dgm:cxn modelId="{B34A2AD5-3A47-4C89-8FEC-9C36A35B9CC9}" srcId="{4EDCFCC1-02E1-4CF3-BBD9-9EB4B475430A}" destId="{0FA295BB-8C4E-4FC9-9B0B-2634EB28A98E}" srcOrd="0" destOrd="0" parTransId="{46EEF6E3-0007-4B17-A917-F76CED7DB771}" sibTransId="{4570CBF1-96DF-48BB-A6BC-747ABB3596C0}"/>
    <dgm:cxn modelId="{4AF05EF1-6CD0-4AC5-A334-718B0B22CDDE}" type="presOf" srcId="{1BB30B04-BA5B-426A-8184-B8525A60996B}" destId="{C3A1EB27-DDEB-423C-9F08-4DFFD74F5ECB}" srcOrd="0" destOrd="0" presId="urn:microsoft.com/office/officeart/2005/8/layout/vList3"/>
    <dgm:cxn modelId="{C4F8BEF6-DF4D-453E-9692-353686DC7762}" type="presOf" srcId="{8296338E-CEE8-408B-81A2-D7C3E8BEB74E}" destId="{C3A1EB27-DDEB-423C-9F08-4DFFD74F5ECB}" srcOrd="0" destOrd="1" presId="urn:microsoft.com/office/officeart/2005/8/layout/vList3"/>
    <dgm:cxn modelId="{C850409E-2B85-4990-A5EB-6EB73B605C6A}" type="presParOf" srcId="{0F560D36-63B8-48A4-8D96-A2F6C88542A8}" destId="{630708D7-361E-4008-AD46-D5813F6F65CF}" srcOrd="0" destOrd="0" presId="urn:microsoft.com/office/officeart/2005/8/layout/vList3"/>
    <dgm:cxn modelId="{E5C60B25-77CE-423A-97AB-3907A1464F44}" type="presParOf" srcId="{630708D7-361E-4008-AD46-D5813F6F65CF}" destId="{2FE03907-B2F8-4696-B800-39D3D368B74D}" srcOrd="0" destOrd="0" presId="urn:microsoft.com/office/officeart/2005/8/layout/vList3"/>
    <dgm:cxn modelId="{AC7493A4-A5EC-4AB4-B5FB-6B17E9428B41}" type="presParOf" srcId="{630708D7-361E-4008-AD46-D5813F6F65CF}" destId="{64AB7625-D0F8-4D29-9ACD-366013FE2911}" srcOrd="1" destOrd="0" presId="urn:microsoft.com/office/officeart/2005/8/layout/vList3"/>
    <dgm:cxn modelId="{1550B386-7F82-4048-840E-F7D0EF536619}" type="presParOf" srcId="{0F560D36-63B8-48A4-8D96-A2F6C88542A8}" destId="{509DB98C-F822-4601-9ED7-13A50A821C41}" srcOrd="1" destOrd="0" presId="urn:microsoft.com/office/officeart/2005/8/layout/vList3"/>
    <dgm:cxn modelId="{FB7BCB10-7C04-453A-9338-2C34A40E1601}" type="presParOf" srcId="{0F560D36-63B8-48A4-8D96-A2F6C88542A8}" destId="{60A52426-C5D9-4C8D-842F-E64528871DCD}" srcOrd="2" destOrd="0" presId="urn:microsoft.com/office/officeart/2005/8/layout/vList3"/>
    <dgm:cxn modelId="{E05A5AD6-92CC-4E4F-9D33-A206E1874C8C}" type="presParOf" srcId="{60A52426-C5D9-4C8D-842F-E64528871DCD}" destId="{B6C0DD61-5B59-47DE-B59E-5455EECA6052}" srcOrd="0" destOrd="0" presId="urn:microsoft.com/office/officeart/2005/8/layout/vList3"/>
    <dgm:cxn modelId="{D06AC740-7303-4C9E-BFFC-0E9D067BBC9A}" type="presParOf" srcId="{60A52426-C5D9-4C8D-842F-E64528871DCD}" destId="{C3A1EB27-DDEB-423C-9F08-4DFFD74F5ECB}" srcOrd="1" destOrd="0" presId="urn:microsoft.com/office/officeart/2005/8/layout/vList3"/>
    <dgm:cxn modelId="{0E774076-36D5-43DA-A34E-32A8CFBDC635}" type="presParOf" srcId="{0F560D36-63B8-48A4-8D96-A2F6C88542A8}" destId="{ED76703D-788A-497E-A67A-95F994C68954}" srcOrd="3" destOrd="0" presId="urn:microsoft.com/office/officeart/2005/8/layout/vList3"/>
    <dgm:cxn modelId="{70A9966E-DAB7-4616-90EE-E7F3A0453B60}" type="presParOf" srcId="{0F560D36-63B8-48A4-8D96-A2F6C88542A8}" destId="{C8F65030-A63A-4BBD-B088-3893AA98A48D}" srcOrd="4" destOrd="0" presId="urn:microsoft.com/office/officeart/2005/8/layout/vList3"/>
    <dgm:cxn modelId="{8435F6F5-1C5B-40FA-9152-8F54E607401A}" type="presParOf" srcId="{C8F65030-A63A-4BBD-B088-3893AA98A48D}" destId="{4B2DE46E-C02D-4BAD-A59F-FDDD9584D030}" srcOrd="0" destOrd="0" presId="urn:microsoft.com/office/officeart/2005/8/layout/vList3"/>
    <dgm:cxn modelId="{30898434-E53E-43A1-A54C-38A394081F7A}" type="presParOf" srcId="{C8F65030-A63A-4BBD-B088-3893AA98A48D}" destId="{EEA24A5E-6F3A-4E8A-A2FC-2D33EBA909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B4A14A-9B1B-4410-BF1C-7E09CE0813C4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de-DE"/>
        </a:p>
      </dgm:t>
    </dgm:pt>
    <dgm:pt modelId="{0F361AFB-4D8F-4128-8390-3244C7005F4E}">
      <dgm:prSet/>
      <dgm:spPr/>
      <dgm:t>
        <a:bodyPr/>
        <a:lstStyle/>
        <a:p>
          <a:r>
            <a:rPr lang="de-DE"/>
            <a:t>Inhaltlich</a:t>
          </a:r>
        </a:p>
      </dgm:t>
    </dgm:pt>
    <dgm:pt modelId="{7AFD3B88-9D82-44C2-877C-962F186143FD}" type="parTrans" cxnId="{CAF7D870-4C24-403A-9057-FD0273B5A936}">
      <dgm:prSet/>
      <dgm:spPr/>
      <dgm:t>
        <a:bodyPr/>
        <a:lstStyle/>
        <a:p>
          <a:endParaRPr lang="de-DE"/>
        </a:p>
      </dgm:t>
    </dgm:pt>
    <dgm:pt modelId="{78CD2BB6-544C-44A5-AD89-80FF9508281D}" type="sibTrans" cxnId="{CAF7D870-4C24-403A-9057-FD0273B5A936}">
      <dgm:prSet/>
      <dgm:spPr/>
      <dgm:t>
        <a:bodyPr/>
        <a:lstStyle/>
        <a:p>
          <a:endParaRPr lang="de-DE"/>
        </a:p>
      </dgm:t>
    </dgm:pt>
    <dgm:pt modelId="{C56D5F08-1A64-436C-AE0A-5E73A98252CD}">
      <dgm:prSet/>
      <dgm:spPr/>
      <dgm:t>
        <a:bodyPr/>
        <a:lstStyle/>
        <a:p>
          <a:r>
            <a:rPr lang="de-DE"/>
            <a:t>Wenn viele Einrichtungen teilnehmen, kann auf Trägerebene ein gutes Bild über die aktuellen Sichtweisen der Fachkräfte gezeichnet werden</a:t>
          </a:r>
        </a:p>
      </dgm:t>
    </dgm:pt>
    <dgm:pt modelId="{1BFAEA20-0FBC-4B59-A911-044D50791F29}" type="parTrans" cxnId="{B4F6DE80-3790-48DB-BDB3-7C2A9CEC0989}">
      <dgm:prSet/>
      <dgm:spPr/>
      <dgm:t>
        <a:bodyPr/>
        <a:lstStyle/>
        <a:p>
          <a:endParaRPr lang="de-DE"/>
        </a:p>
      </dgm:t>
    </dgm:pt>
    <dgm:pt modelId="{D4F398BB-45A8-4E79-AE74-C5B652275762}" type="sibTrans" cxnId="{B4F6DE80-3790-48DB-BDB3-7C2A9CEC0989}">
      <dgm:prSet/>
      <dgm:spPr/>
      <dgm:t>
        <a:bodyPr/>
        <a:lstStyle/>
        <a:p>
          <a:endParaRPr lang="de-DE"/>
        </a:p>
      </dgm:t>
    </dgm:pt>
    <dgm:pt modelId="{11D0CBE0-0F63-4FB9-9905-6384D6AD7BA4}">
      <dgm:prSet/>
      <dgm:spPr/>
      <dgm:t>
        <a:bodyPr/>
        <a:lstStyle/>
        <a:p>
          <a:r>
            <a:rPr lang="de-DE"/>
            <a:t>Fortbildungsangebote werden zielgerichteter und gehen nicht am Bedarf vorbei</a:t>
          </a:r>
        </a:p>
      </dgm:t>
    </dgm:pt>
    <dgm:pt modelId="{68254EC8-F041-41B4-8BE8-48457FD9E230}" type="parTrans" cxnId="{C278034E-6116-4733-A634-744C7A62987A}">
      <dgm:prSet/>
      <dgm:spPr/>
      <dgm:t>
        <a:bodyPr/>
        <a:lstStyle/>
        <a:p>
          <a:endParaRPr lang="de-DE"/>
        </a:p>
      </dgm:t>
    </dgm:pt>
    <dgm:pt modelId="{0FA331A7-6A52-4B2D-B95B-313F75270CA1}" type="sibTrans" cxnId="{C278034E-6116-4733-A634-744C7A62987A}">
      <dgm:prSet/>
      <dgm:spPr/>
      <dgm:t>
        <a:bodyPr/>
        <a:lstStyle/>
        <a:p>
          <a:endParaRPr lang="de-DE"/>
        </a:p>
      </dgm:t>
    </dgm:pt>
    <dgm:pt modelId="{CA543AAB-88ED-4715-BC48-07A154B193FC}">
      <dgm:prSet/>
      <dgm:spPr/>
      <dgm:t>
        <a:bodyPr/>
        <a:lstStyle/>
        <a:p>
          <a:r>
            <a:rPr lang="de-DE"/>
            <a:t>Der Fragebogen kann eine Anregung zur Diskussion im Team sein</a:t>
          </a:r>
        </a:p>
      </dgm:t>
    </dgm:pt>
    <dgm:pt modelId="{B2533588-9B88-4958-BFEA-27DFECF50039}" type="parTrans" cxnId="{E00B885E-E948-48F5-888D-8D1F9B1BB899}">
      <dgm:prSet/>
      <dgm:spPr/>
      <dgm:t>
        <a:bodyPr/>
        <a:lstStyle/>
        <a:p>
          <a:endParaRPr lang="de-DE"/>
        </a:p>
      </dgm:t>
    </dgm:pt>
    <dgm:pt modelId="{5C0D1BCB-4D0B-424E-836C-769B93F6E28D}" type="sibTrans" cxnId="{E00B885E-E948-48F5-888D-8D1F9B1BB899}">
      <dgm:prSet/>
      <dgm:spPr/>
      <dgm:t>
        <a:bodyPr/>
        <a:lstStyle/>
        <a:p>
          <a:endParaRPr lang="de-DE"/>
        </a:p>
      </dgm:t>
    </dgm:pt>
    <dgm:pt modelId="{B3F12AF4-2356-4D1B-91EC-58567DA7582A}">
      <dgm:prSet/>
      <dgm:spPr/>
      <dgm:t>
        <a:bodyPr/>
        <a:lstStyle/>
        <a:p>
          <a:r>
            <a:rPr lang="de-DE"/>
            <a:t>Gewinnmöglichkeit (Incentives)</a:t>
          </a:r>
        </a:p>
      </dgm:t>
    </dgm:pt>
    <dgm:pt modelId="{4686CE41-44B2-4475-B1DC-5A7BA9F04558}" type="parTrans" cxnId="{2D85032A-996B-4BED-924E-624CA1C55958}">
      <dgm:prSet/>
      <dgm:spPr/>
      <dgm:t>
        <a:bodyPr/>
        <a:lstStyle/>
        <a:p>
          <a:endParaRPr lang="de-DE"/>
        </a:p>
      </dgm:t>
    </dgm:pt>
    <dgm:pt modelId="{53A2580C-D3E1-48E6-9FDD-1E260D37FFE8}" type="sibTrans" cxnId="{2D85032A-996B-4BED-924E-624CA1C55958}">
      <dgm:prSet/>
      <dgm:spPr/>
      <dgm:t>
        <a:bodyPr/>
        <a:lstStyle/>
        <a:p>
          <a:endParaRPr lang="de-DE"/>
        </a:p>
      </dgm:t>
    </dgm:pt>
    <dgm:pt modelId="{5B62595F-763C-45A1-B173-6CF0E97EDFC7}">
      <dgm:prSet/>
      <dgm:spPr/>
      <dgm:t>
        <a:bodyPr/>
        <a:lstStyle/>
        <a:p>
          <a:r>
            <a:rPr lang="de-DE"/>
            <a:t>Verlosung von Spielepaketen für die Einrichtungen</a:t>
          </a:r>
        </a:p>
      </dgm:t>
    </dgm:pt>
    <dgm:pt modelId="{491897EA-77AD-4331-89B4-4150173C9995}" type="parTrans" cxnId="{C3FBC4F4-AF54-46AD-899A-BBA73F1DA243}">
      <dgm:prSet/>
      <dgm:spPr/>
      <dgm:t>
        <a:bodyPr/>
        <a:lstStyle/>
        <a:p>
          <a:endParaRPr lang="de-DE"/>
        </a:p>
      </dgm:t>
    </dgm:pt>
    <dgm:pt modelId="{3A6360FB-9DD0-41ED-98EC-EE41CB27C3BB}" type="sibTrans" cxnId="{C3FBC4F4-AF54-46AD-899A-BBA73F1DA243}">
      <dgm:prSet/>
      <dgm:spPr/>
      <dgm:t>
        <a:bodyPr/>
        <a:lstStyle/>
        <a:p>
          <a:endParaRPr lang="de-DE"/>
        </a:p>
      </dgm:t>
    </dgm:pt>
    <dgm:pt modelId="{8CBEBF89-D6FF-40DE-A374-46B84FA2DC2E}">
      <dgm:prSet/>
      <dgm:spPr/>
      <dgm:t>
        <a:bodyPr/>
        <a:lstStyle/>
        <a:p>
          <a:r>
            <a:rPr lang="de-DE"/>
            <a:t>10x Pakete im Wert von je 50 EUR</a:t>
          </a:r>
        </a:p>
      </dgm:t>
    </dgm:pt>
    <dgm:pt modelId="{5AB57A0B-12A9-48D0-8C12-39F2E6059F27}" type="parTrans" cxnId="{FAC2C7F2-33DD-42BB-93F9-AE203C25CAF5}">
      <dgm:prSet/>
      <dgm:spPr/>
      <dgm:t>
        <a:bodyPr/>
        <a:lstStyle/>
        <a:p>
          <a:endParaRPr lang="de-DE"/>
        </a:p>
      </dgm:t>
    </dgm:pt>
    <dgm:pt modelId="{DCF04FAE-8DEC-47DD-AEC7-49742BFF49E9}" type="sibTrans" cxnId="{FAC2C7F2-33DD-42BB-93F9-AE203C25CAF5}">
      <dgm:prSet/>
      <dgm:spPr/>
      <dgm:t>
        <a:bodyPr/>
        <a:lstStyle/>
        <a:p>
          <a:endParaRPr lang="de-DE"/>
        </a:p>
      </dgm:t>
    </dgm:pt>
    <dgm:pt modelId="{1D02D8FD-891B-447F-BE82-6A203D721E6B}">
      <dgm:prSet/>
      <dgm:spPr/>
      <dgm:t>
        <a:bodyPr/>
        <a:lstStyle/>
        <a:p>
          <a:r>
            <a:rPr lang="de-DE"/>
            <a:t>Jede teilnehmende Fachkraft kommt in den „Lostopf“</a:t>
          </a:r>
        </a:p>
      </dgm:t>
    </dgm:pt>
    <dgm:pt modelId="{8FB056BC-0916-4DD1-866A-86E9664AF838}" type="parTrans" cxnId="{6061F215-96F2-489A-8B82-ADDD44703737}">
      <dgm:prSet/>
      <dgm:spPr/>
      <dgm:t>
        <a:bodyPr/>
        <a:lstStyle/>
        <a:p>
          <a:endParaRPr lang="de-DE"/>
        </a:p>
      </dgm:t>
    </dgm:pt>
    <dgm:pt modelId="{362886B5-E9AD-459D-B766-A0BF6503B6D3}" type="sibTrans" cxnId="{6061F215-96F2-489A-8B82-ADDD44703737}">
      <dgm:prSet/>
      <dgm:spPr/>
      <dgm:t>
        <a:bodyPr/>
        <a:lstStyle/>
        <a:p>
          <a:endParaRPr lang="de-DE"/>
        </a:p>
      </dgm:t>
    </dgm:pt>
    <dgm:pt modelId="{A3280A31-03C8-4F3C-B9DD-2D4AB4A2DD6E}" type="pres">
      <dgm:prSet presAssocID="{54B4A14A-9B1B-4410-BF1C-7E09CE0813C4}" presName="linear" presStyleCnt="0">
        <dgm:presLayoutVars>
          <dgm:dir/>
          <dgm:animLvl val="lvl"/>
          <dgm:resizeHandles val="exact"/>
        </dgm:presLayoutVars>
      </dgm:prSet>
      <dgm:spPr/>
    </dgm:pt>
    <dgm:pt modelId="{60D437B9-C9A7-433F-AD83-FC9EFEFE9B7D}" type="pres">
      <dgm:prSet presAssocID="{0F361AFB-4D8F-4128-8390-3244C7005F4E}" presName="parentLin" presStyleCnt="0"/>
      <dgm:spPr/>
    </dgm:pt>
    <dgm:pt modelId="{4479396C-70F4-47A3-8E06-D5EBB81F8DEC}" type="pres">
      <dgm:prSet presAssocID="{0F361AFB-4D8F-4128-8390-3244C7005F4E}" presName="parentLeftMargin" presStyleLbl="node1" presStyleIdx="0" presStyleCnt="2"/>
      <dgm:spPr/>
    </dgm:pt>
    <dgm:pt modelId="{F7EEBBFE-63A9-43D3-AAC9-6F980B339BFB}" type="pres">
      <dgm:prSet presAssocID="{0F361AFB-4D8F-4128-8390-3244C7005F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51BD6C-45D3-4F8B-8364-DBEC4F38AAA9}" type="pres">
      <dgm:prSet presAssocID="{0F361AFB-4D8F-4128-8390-3244C7005F4E}" presName="negativeSpace" presStyleCnt="0"/>
      <dgm:spPr/>
    </dgm:pt>
    <dgm:pt modelId="{2AC6D739-0DAD-49FC-BFF7-D9A0B920904B}" type="pres">
      <dgm:prSet presAssocID="{0F361AFB-4D8F-4128-8390-3244C7005F4E}" presName="childText" presStyleLbl="conFgAcc1" presStyleIdx="0" presStyleCnt="2">
        <dgm:presLayoutVars>
          <dgm:bulletEnabled val="1"/>
        </dgm:presLayoutVars>
      </dgm:prSet>
      <dgm:spPr/>
    </dgm:pt>
    <dgm:pt modelId="{E916693C-4D45-431A-AE9D-13D1FBB9BB12}" type="pres">
      <dgm:prSet presAssocID="{78CD2BB6-544C-44A5-AD89-80FF9508281D}" presName="spaceBetweenRectangles" presStyleCnt="0"/>
      <dgm:spPr/>
    </dgm:pt>
    <dgm:pt modelId="{5F8A0C63-DF76-410E-AD82-3FA9732B0FBA}" type="pres">
      <dgm:prSet presAssocID="{B3F12AF4-2356-4D1B-91EC-58567DA7582A}" presName="parentLin" presStyleCnt="0"/>
      <dgm:spPr/>
    </dgm:pt>
    <dgm:pt modelId="{09F27ECA-4D70-4438-94A5-3BC539F73322}" type="pres">
      <dgm:prSet presAssocID="{B3F12AF4-2356-4D1B-91EC-58567DA7582A}" presName="parentLeftMargin" presStyleLbl="node1" presStyleIdx="0" presStyleCnt="2"/>
      <dgm:spPr/>
    </dgm:pt>
    <dgm:pt modelId="{C2FF8232-3742-424B-A0A1-4AD63B8EB00D}" type="pres">
      <dgm:prSet presAssocID="{B3F12AF4-2356-4D1B-91EC-58567DA758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5D2159-241E-44CE-A1A1-7A23499FA636}" type="pres">
      <dgm:prSet presAssocID="{B3F12AF4-2356-4D1B-91EC-58567DA7582A}" presName="negativeSpace" presStyleCnt="0"/>
      <dgm:spPr/>
    </dgm:pt>
    <dgm:pt modelId="{47B98474-C0E0-459C-A441-B306106FA8B3}" type="pres">
      <dgm:prSet presAssocID="{B3F12AF4-2356-4D1B-91EC-58567DA7582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3F6006-964B-469F-BB4D-860E5DE70913}" type="presOf" srcId="{0F361AFB-4D8F-4128-8390-3244C7005F4E}" destId="{F7EEBBFE-63A9-43D3-AAC9-6F980B339BFB}" srcOrd="1" destOrd="0" presId="urn:microsoft.com/office/officeart/2005/8/layout/list1"/>
    <dgm:cxn modelId="{B9F8B30B-CD71-42F9-8EA5-61114E21B619}" type="presOf" srcId="{B3F12AF4-2356-4D1B-91EC-58567DA7582A}" destId="{09F27ECA-4D70-4438-94A5-3BC539F73322}" srcOrd="0" destOrd="0" presId="urn:microsoft.com/office/officeart/2005/8/layout/list1"/>
    <dgm:cxn modelId="{6061F215-96F2-489A-8B82-ADDD44703737}" srcId="{B3F12AF4-2356-4D1B-91EC-58567DA7582A}" destId="{1D02D8FD-891B-447F-BE82-6A203D721E6B}" srcOrd="2" destOrd="0" parTransId="{8FB056BC-0916-4DD1-866A-86E9664AF838}" sibTransId="{362886B5-E9AD-459D-B766-A0BF6503B6D3}"/>
    <dgm:cxn modelId="{99938F25-74B7-4ECD-A218-A440EE0FC9A6}" type="presOf" srcId="{B3F12AF4-2356-4D1B-91EC-58567DA7582A}" destId="{C2FF8232-3742-424B-A0A1-4AD63B8EB00D}" srcOrd="1" destOrd="0" presId="urn:microsoft.com/office/officeart/2005/8/layout/list1"/>
    <dgm:cxn modelId="{2D85032A-996B-4BED-924E-624CA1C55958}" srcId="{54B4A14A-9B1B-4410-BF1C-7E09CE0813C4}" destId="{B3F12AF4-2356-4D1B-91EC-58567DA7582A}" srcOrd="1" destOrd="0" parTransId="{4686CE41-44B2-4475-B1DC-5A7BA9F04558}" sibTransId="{53A2580C-D3E1-48E6-9FDD-1E260D37FFE8}"/>
    <dgm:cxn modelId="{EFF6A02A-7B69-41C1-BACA-EFAAA6C709C3}" type="presOf" srcId="{11D0CBE0-0F63-4FB9-9905-6384D6AD7BA4}" destId="{2AC6D739-0DAD-49FC-BFF7-D9A0B920904B}" srcOrd="0" destOrd="1" presId="urn:microsoft.com/office/officeart/2005/8/layout/list1"/>
    <dgm:cxn modelId="{E00B885E-E948-48F5-888D-8D1F9B1BB899}" srcId="{0F361AFB-4D8F-4128-8390-3244C7005F4E}" destId="{CA543AAB-88ED-4715-BC48-07A154B193FC}" srcOrd="2" destOrd="0" parTransId="{B2533588-9B88-4958-BFEA-27DFECF50039}" sibTransId="{5C0D1BCB-4D0B-424E-836C-769B93F6E28D}"/>
    <dgm:cxn modelId="{5B068D48-DCA8-4B92-80EE-7111D21ED652}" type="presOf" srcId="{5B62595F-763C-45A1-B173-6CF0E97EDFC7}" destId="{47B98474-C0E0-459C-A441-B306106FA8B3}" srcOrd="0" destOrd="0" presId="urn:microsoft.com/office/officeart/2005/8/layout/list1"/>
    <dgm:cxn modelId="{C278034E-6116-4733-A634-744C7A62987A}" srcId="{0F361AFB-4D8F-4128-8390-3244C7005F4E}" destId="{11D0CBE0-0F63-4FB9-9905-6384D6AD7BA4}" srcOrd="1" destOrd="0" parTransId="{68254EC8-F041-41B4-8BE8-48457FD9E230}" sibTransId="{0FA331A7-6A52-4B2D-B95B-313F75270CA1}"/>
    <dgm:cxn modelId="{CAF7D870-4C24-403A-9057-FD0273B5A936}" srcId="{54B4A14A-9B1B-4410-BF1C-7E09CE0813C4}" destId="{0F361AFB-4D8F-4128-8390-3244C7005F4E}" srcOrd="0" destOrd="0" parTransId="{7AFD3B88-9D82-44C2-877C-962F186143FD}" sibTransId="{78CD2BB6-544C-44A5-AD89-80FF9508281D}"/>
    <dgm:cxn modelId="{B4F6DE80-3790-48DB-BDB3-7C2A9CEC0989}" srcId="{0F361AFB-4D8F-4128-8390-3244C7005F4E}" destId="{C56D5F08-1A64-436C-AE0A-5E73A98252CD}" srcOrd="0" destOrd="0" parTransId="{1BFAEA20-0FBC-4B59-A911-044D50791F29}" sibTransId="{D4F398BB-45A8-4E79-AE74-C5B652275762}"/>
    <dgm:cxn modelId="{8C48DC82-E546-468A-8E77-D0AA4E38BA5B}" type="presOf" srcId="{0F361AFB-4D8F-4128-8390-3244C7005F4E}" destId="{4479396C-70F4-47A3-8E06-D5EBB81F8DEC}" srcOrd="0" destOrd="0" presId="urn:microsoft.com/office/officeart/2005/8/layout/list1"/>
    <dgm:cxn modelId="{DDB1C08D-D71B-479D-B796-424D0C5C02DE}" type="presOf" srcId="{54B4A14A-9B1B-4410-BF1C-7E09CE0813C4}" destId="{A3280A31-03C8-4F3C-B9DD-2D4AB4A2DD6E}" srcOrd="0" destOrd="0" presId="urn:microsoft.com/office/officeart/2005/8/layout/list1"/>
    <dgm:cxn modelId="{F85A3BBD-7302-449D-A22B-D4305E4B82E7}" type="presOf" srcId="{8CBEBF89-D6FF-40DE-A374-46B84FA2DC2E}" destId="{47B98474-C0E0-459C-A441-B306106FA8B3}" srcOrd="0" destOrd="1" presId="urn:microsoft.com/office/officeart/2005/8/layout/list1"/>
    <dgm:cxn modelId="{27D6DFDC-07EA-4378-83F7-CA2D0042658F}" type="presOf" srcId="{C56D5F08-1A64-436C-AE0A-5E73A98252CD}" destId="{2AC6D739-0DAD-49FC-BFF7-D9A0B920904B}" srcOrd="0" destOrd="0" presId="urn:microsoft.com/office/officeart/2005/8/layout/list1"/>
    <dgm:cxn modelId="{FAC2C7F2-33DD-42BB-93F9-AE203C25CAF5}" srcId="{B3F12AF4-2356-4D1B-91EC-58567DA7582A}" destId="{8CBEBF89-D6FF-40DE-A374-46B84FA2DC2E}" srcOrd="1" destOrd="0" parTransId="{5AB57A0B-12A9-48D0-8C12-39F2E6059F27}" sibTransId="{DCF04FAE-8DEC-47DD-AEC7-49742BFF49E9}"/>
    <dgm:cxn modelId="{C3FBC4F4-AF54-46AD-899A-BBA73F1DA243}" srcId="{B3F12AF4-2356-4D1B-91EC-58567DA7582A}" destId="{5B62595F-763C-45A1-B173-6CF0E97EDFC7}" srcOrd="0" destOrd="0" parTransId="{491897EA-77AD-4331-89B4-4150173C9995}" sibTransId="{3A6360FB-9DD0-41ED-98EC-EE41CB27C3BB}"/>
    <dgm:cxn modelId="{E604AFF5-D4D5-4B36-8202-C3FAC39FA8A4}" type="presOf" srcId="{1D02D8FD-891B-447F-BE82-6A203D721E6B}" destId="{47B98474-C0E0-459C-A441-B306106FA8B3}" srcOrd="0" destOrd="2" presId="urn:microsoft.com/office/officeart/2005/8/layout/list1"/>
    <dgm:cxn modelId="{3CA0F8FD-2675-4761-8312-D08CE06F0AF9}" type="presOf" srcId="{CA543AAB-88ED-4715-BC48-07A154B193FC}" destId="{2AC6D739-0DAD-49FC-BFF7-D9A0B920904B}" srcOrd="0" destOrd="2" presId="urn:microsoft.com/office/officeart/2005/8/layout/list1"/>
    <dgm:cxn modelId="{9DF08D12-98A0-4CFD-85C0-053D8A978A37}" type="presParOf" srcId="{A3280A31-03C8-4F3C-B9DD-2D4AB4A2DD6E}" destId="{60D437B9-C9A7-433F-AD83-FC9EFEFE9B7D}" srcOrd="0" destOrd="0" presId="urn:microsoft.com/office/officeart/2005/8/layout/list1"/>
    <dgm:cxn modelId="{1DCDABF7-8BA1-451F-BFCA-BF7176749774}" type="presParOf" srcId="{60D437B9-C9A7-433F-AD83-FC9EFEFE9B7D}" destId="{4479396C-70F4-47A3-8E06-D5EBB81F8DEC}" srcOrd="0" destOrd="0" presId="urn:microsoft.com/office/officeart/2005/8/layout/list1"/>
    <dgm:cxn modelId="{103D66E6-0B1E-4025-BFE7-B4BAF9A7ED6D}" type="presParOf" srcId="{60D437B9-C9A7-433F-AD83-FC9EFEFE9B7D}" destId="{F7EEBBFE-63A9-43D3-AAC9-6F980B339BFB}" srcOrd="1" destOrd="0" presId="urn:microsoft.com/office/officeart/2005/8/layout/list1"/>
    <dgm:cxn modelId="{843E4DFD-4E8F-4FF4-9924-3D6E9175F292}" type="presParOf" srcId="{A3280A31-03C8-4F3C-B9DD-2D4AB4A2DD6E}" destId="{F151BD6C-45D3-4F8B-8364-DBEC4F38AAA9}" srcOrd="1" destOrd="0" presId="urn:microsoft.com/office/officeart/2005/8/layout/list1"/>
    <dgm:cxn modelId="{20540B25-5C91-4661-9ED2-0B75809AA738}" type="presParOf" srcId="{A3280A31-03C8-4F3C-B9DD-2D4AB4A2DD6E}" destId="{2AC6D739-0DAD-49FC-BFF7-D9A0B920904B}" srcOrd="2" destOrd="0" presId="urn:microsoft.com/office/officeart/2005/8/layout/list1"/>
    <dgm:cxn modelId="{E85BDFC8-B082-426F-AEAD-4682ECC1AC76}" type="presParOf" srcId="{A3280A31-03C8-4F3C-B9DD-2D4AB4A2DD6E}" destId="{E916693C-4D45-431A-AE9D-13D1FBB9BB12}" srcOrd="3" destOrd="0" presId="urn:microsoft.com/office/officeart/2005/8/layout/list1"/>
    <dgm:cxn modelId="{CCDC2874-C2AF-4FF9-AC21-4EAD55B60A01}" type="presParOf" srcId="{A3280A31-03C8-4F3C-B9DD-2D4AB4A2DD6E}" destId="{5F8A0C63-DF76-410E-AD82-3FA9732B0FBA}" srcOrd="4" destOrd="0" presId="urn:microsoft.com/office/officeart/2005/8/layout/list1"/>
    <dgm:cxn modelId="{45CD96CF-EF02-461E-8E9E-F0C727A40530}" type="presParOf" srcId="{5F8A0C63-DF76-410E-AD82-3FA9732B0FBA}" destId="{09F27ECA-4D70-4438-94A5-3BC539F73322}" srcOrd="0" destOrd="0" presId="urn:microsoft.com/office/officeart/2005/8/layout/list1"/>
    <dgm:cxn modelId="{68C53C23-B7F8-4357-84D5-C3ED939C8904}" type="presParOf" srcId="{5F8A0C63-DF76-410E-AD82-3FA9732B0FBA}" destId="{C2FF8232-3742-424B-A0A1-4AD63B8EB00D}" srcOrd="1" destOrd="0" presId="urn:microsoft.com/office/officeart/2005/8/layout/list1"/>
    <dgm:cxn modelId="{69AA8A26-CF0F-4D07-A477-19EEB8341F82}" type="presParOf" srcId="{A3280A31-03C8-4F3C-B9DD-2D4AB4A2DD6E}" destId="{525D2159-241E-44CE-A1A1-7A23499FA636}" srcOrd="5" destOrd="0" presId="urn:microsoft.com/office/officeart/2005/8/layout/list1"/>
    <dgm:cxn modelId="{CAF8E186-98EB-4180-8C6C-1B3DDF88AFDB}" type="presParOf" srcId="{A3280A31-03C8-4F3C-B9DD-2D4AB4A2DD6E}" destId="{47B98474-C0E0-459C-A441-B306106FA8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55D2F-E8DF-478F-B4A5-CB190F138658}">
      <dsp:nvSpPr>
        <dsp:cNvPr id="0" name=""/>
        <dsp:cNvSpPr/>
      </dsp:nvSpPr>
      <dsp:spPr>
        <a:xfrm>
          <a:off x="751" y="1211505"/>
          <a:ext cx="2066570" cy="1704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Wer sind wir?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Wie kam es zu dem Projekt?</a:t>
          </a:r>
        </a:p>
      </dsp:txBody>
      <dsp:txXfrm>
        <a:off x="39976" y="1250730"/>
        <a:ext cx="1988120" cy="1260790"/>
      </dsp:txXfrm>
    </dsp:sp>
    <dsp:sp modelId="{0129FE21-1F1B-4FD0-BFBA-E8003F616EBF}">
      <dsp:nvSpPr>
        <dsp:cNvPr id="0" name=""/>
        <dsp:cNvSpPr/>
      </dsp:nvSpPr>
      <dsp:spPr>
        <a:xfrm>
          <a:off x="1131623" y="1507965"/>
          <a:ext cx="2440801" cy="2440801"/>
        </a:xfrm>
        <a:prstGeom prst="leftCircularArrow">
          <a:avLst>
            <a:gd name="adj1" fmla="val 3812"/>
            <a:gd name="adj2" fmla="val 476590"/>
            <a:gd name="adj3" fmla="val 2252101"/>
            <a:gd name="adj4" fmla="val 9024489"/>
            <a:gd name="adj5" fmla="val 444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F3087-6C7D-436A-81F4-D08CFC871468}">
      <dsp:nvSpPr>
        <dsp:cNvPr id="0" name=""/>
        <dsp:cNvSpPr/>
      </dsp:nvSpPr>
      <dsp:spPr>
        <a:xfrm>
          <a:off x="459989" y="2550746"/>
          <a:ext cx="1836951" cy="730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Über uns</a:t>
          </a:r>
        </a:p>
      </dsp:txBody>
      <dsp:txXfrm>
        <a:off x="481384" y="2572141"/>
        <a:ext cx="1794161" cy="687704"/>
      </dsp:txXfrm>
    </dsp:sp>
    <dsp:sp modelId="{8F3A2FE3-FC21-4134-9D80-BB037ABBD9C6}">
      <dsp:nvSpPr>
        <dsp:cNvPr id="0" name=""/>
        <dsp:cNvSpPr/>
      </dsp:nvSpPr>
      <dsp:spPr>
        <a:xfrm>
          <a:off x="2740054" y="1211505"/>
          <a:ext cx="2066570" cy="1704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Ziel?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Was wollen wir wissen?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Wie gehen wir vor?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Zeitplan?</a:t>
          </a:r>
        </a:p>
      </dsp:txBody>
      <dsp:txXfrm>
        <a:off x="2779279" y="1615978"/>
        <a:ext cx="1988120" cy="1260790"/>
      </dsp:txXfrm>
    </dsp:sp>
    <dsp:sp modelId="{C14A2E02-BCFD-4B87-A355-790B296D99CA}">
      <dsp:nvSpPr>
        <dsp:cNvPr id="0" name=""/>
        <dsp:cNvSpPr/>
      </dsp:nvSpPr>
      <dsp:spPr>
        <a:xfrm>
          <a:off x="3853704" y="111901"/>
          <a:ext cx="2704863" cy="2704863"/>
        </a:xfrm>
        <a:prstGeom prst="circularArrow">
          <a:avLst>
            <a:gd name="adj1" fmla="val 3440"/>
            <a:gd name="adj2" fmla="val 426247"/>
            <a:gd name="adj3" fmla="val 19398242"/>
            <a:gd name="adj4" fmla="val 12575511"/>
            <a:gd name="adj5" fmla="val 401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77BE1-9CB7-40A1-AE64-C10B29BCE4B0}">
      <dsp:nvSpPr>
        <dsp:cNvPr id="0" name=""/>
        <dsp:cNvSpPr/>
      </dsp:nvSpPr>
      <dsp:spPr>
        <a:xfrm>
          <a:off x="3199291" y="846258"/>
          <a:ext cx="1836951" cy="730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Projekt</a:t>
          </a:r>
        </a:p>
      </dsp:txBody>
      <dsp:txXfrm>
        <a:off x="3220686" y="867653"/>
        <a:ext cx="1794161" cy="687704"/>
      </dsp:txXfrm>
    </dsp:sp>
    <dsp:sp modelId="{0203A195-518D-4DED-B029-00171D3DB0CE}">
      <dsp:nvSpPr>
        <dsp:cNvPr id="0" name=""/>
        <dsp:cNvSpPr/>
      </dsp:nvSpPr>
      <dsp:spPr>
        <a:xfrm>
          <a:off x="5479356" y="1211505"/>
          <a:ext cx="2066570" cy="1704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Wie nehmen Sie teil?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Wie profitiert Ihre Einrichtung?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Wie halten wir es mit dem Datenschutz?</a:t>
          </a:r>
        </a:p>
      </dsp:txBody>
      <dsp:txXfrm>
        <a:off x="5518581" y="1250730"/>
        <a:ext cx="1988120" cy="1260790"/>
      </dsp:txXfrm>
    </dsp:sp>
    <dsp:sp modelId="{BB93FFE8-00AD-4775-A5D5-0DCF8A2A3DEC}">
      <dsp:nvSpPr>
        <dsp:cNvPr id="0" name=""/>
        <dsp:cNvSpPr/>
      </dsp:nvSpPr>
      <dsp:spPr>
        <a:xfrm>
          <a:off x="6610228" y="1507965"/>
          <a:ext cx="2440801" cy="2440801"/>
        </a:xfrm>
        <a:prstGeom prst="leftCircularArrow">
          <a:avLst>
            <a:gd name="adj1" fmla="val 3812"/>
            <a:gd name="adj2" fmla="val 476590"/>
            <a:gd name="adj3" fmla="val 2252101"/>
            <a:gd name="adj4" fmla="val 9024489"/>
            <a:gd name="adj5" fmla="val 44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FC7EF-5C2D-43B6-96F8-3D02C385C30C}">
      <dsp:nvSpPr>
        <dsp:cNvPr id="0" name=""/>
        <dsp:cNvSpPr/>
      </dsp:nvSpPr>
      <dsp:spPr>
        <a:xfrm>
          <a:off x="5938594" y="2550746"/>
          <a:ext cx="1836951" cy="730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Teilnahme</a:t>
          </a:r>
        </a:p>
      </dsp:txBody>
      <dsp:txXfrm>
        <a:off x="5959989" y="2572141"/>
        <a:ext cx="1794161" cy="687704"/>
      </dsp:txXfrm>
    </dsp:sp>
    <dsp:sp modelId="{89BBE992-95B3-4633-B800-7E8EE16371A1}">
      <dsp:nvSpPr>
        <dsp:cNvPr id="0" name=""/>
        <dsp:cNvSpPr/>
      </dsp:nvSpPr>
      <dsp:spPr>
        <a:xfrm>
          <a:off x="8218659" y="1211505"/>
          <a:ext cx="2066570" cy="1704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Was möchten Sie noch von uns wissen?</a:t>
          </a:r>
        </a:p>
      </dsp:txBody>
      <dsp:txXfrm>
        <a:off x="8257884" y="1615978"/>
        <a:ext cx="1988120" cy="1260790"/>
      </dsp:txXfrm>
    </dsp:sp>
    <dsp:sp modelId="{9C6DFB18-1AD9-48E6-966C-2050AEDB4CCB}">
      <dsp:nvSpPr>
        <dsp:cNvPr id="0" name=""/>
        <dsp:cNvSpPr/>
      </dsp:nvSpPr>
      <dsp:spPr>
        <a:xfrm>
          <a:off x="8677897" y="846258"/>
          <a:ext cx="1836951" cy="7304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Ihre Fragen</a:t>
          </a:r>
        </a:p>
      </dsp:txBody>
      <dsp:txXfrm>
        <a:off x="8699292" y="867653"/>
        <a:ext cx="1794161" cy="687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159BA-418D-4F07-995D-C5B83CD98AEE}">
      <dsp:nvSpPr>
        <dsp:cNvPr id="0" name=""/>
        <dsp:cNvSpPr/>
      </dsp:nvSpPr>
      <dsp:spPr>
        <a:xfrm>
          <a:off x="0" y="0"/>
          <a:ext cx="7899775" cy="186523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59DFD-D766-4723-BEEF-BC59BB8FB096}">
      <dsp:nvSpPr>
        <dsp:cNvPr id="0" name=""/>
        <dsp:cNvSpPr/>
      </dsp:nvSpPr>
      <dsp:spPr>
        <a:xfrm>
          <a:off x="237899" y="248697"/>
          <a:ext cx="3535226" cy="136783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45" t="-17431" r="-39926" b="-13621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5E384-A0FE-403D-8F57-2B8EEEBB156A}">
      <dsp:nvSpPr>
        <dsp:cNvPr id="0" name=""/>
        <dsp:cNvSpPr/>
      </dsp:nvSpPr>
      <dsp:spPr>
        <a:xfrm rot="10800000">
          <a:off x="237899" y="1865233"/>
          <a:ext cx="3535226" cy="22797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Prof.</a:t>
          </a:r>
          <a:r>
            <a:rPr lang="de-DE" sz="2300" kern="1200" baseline="30000" dirty="0"/>
            <a:t>in</a:t>
          </a:r>
          <a:r>
            <a:rPr lang="de-DE" sz="2300" kern="1200" dirty="0"/>
            <a:t> Dr.</a:t>
          </a:r>
          <a:r>
            <a:rPr lang="de-DE" sz="2300" kern="1200" baseline="30000" dirty="0"/>
            <a:t>in</a:t>
          </a:r>
          <a:r>
            <a:rPr lang="de-DE" sz="2300" kern="1200" dirty="0"/>
            <a:t> Conny Melzer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Universität Leipzig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Professur „Inklusive Bildung unter besonderer Berücksichtigung sonderpädagogischer Lernförderung“</a:t>
          </a:r>
          <a:endParaRPr lang="de-DE" sz="1800" kern="1200" dirty="0"/>
        </a:p>
      </dsp:txBody>
      <dsp:txXfrm rot="10800000">
        <a:off x="308009" y="1865233"/>
        <a:ext cx="3395006" cy="2209619"/>
      </dsp:txXfrm>
    </dsp:sp>
    <dsp:sp modelId="{C995B70D-46E9-46D9-827C-EE9A1BC88F31}">
      <dsp:nvSpPr>
        <dsp:cNvPr id="0" name=""/>
        <dsp:cNvSpPr/>
      </dsp:nvSpPr>
      <dsp:spPr>
        <a:xfrm>
          <a:off x="4126648" y="248697"/>
          <a:ext cx="3535226" cy="136783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430" t="-9116" r="29904" b="-4948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538B2-00A3-4ACE-97AB-79C7A3FBF54A}">
      <dsp:nvSpPr>
        <dsp:cNvPr id="0" name=""/>
        <dsp:cNvSpPr/>
      </dsp:nvSpPr>
      <dsp:spPr>
        <a:xfrm rot="10800000">
          <a:off x="4126648" y="1865233"/>
          <a:ext cx="3535226" cy="22797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Prof. Dr. David Scheer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Pädagogische Hochschule Ludwigsburg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Professur „Pädagogik und Didaktik im sonderpädagogischen Förderschwerpunkt Lernen“</a:t>
          </a:r>
        </a:p>
      </dsp:txBody>
      <dsp:txXfrm rot="10800000">
        <a:off x="4196758" y="1865233"/>
        <a:ext cx="3395006" cy="2209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D6885-F0CB-45FA-BD1C-B1DDAD96175B}">
      <dsp:nvSpPr>
        <dsp:cNvPr id="0" name=""/>
        <dsp:cNvSpPr/>
      </dsp:nvSpPr>
      <dsp:spPr>
        <a:xfrm>
          <a:off x="42" y="69462"/>
          <a:ext cx="4065147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Träger</a:t>
          </a:r>
        </a:p>
      </dsp:txBody>
      <dsp:txXfrm>
        <a:off x="42" y="69462"/>
        <a:ext cx="4065147" cy="691200"/>
      </dsp:txXfrm>
    </dsp:sp>
    <dsp:sp modelId="{96440D8D-5FF1-4B12-8C1D-66BC60C1AC4A}">
      <dsp:nvSpPr>
        <dsp:cNvPr id="0" name=""/>
        <dsp:cNvSpPr/>
      </dsp:nvSpPr>
      <dsp:spPr>
        <a:xfrm>
          <a:off x="42" y="760662"/>
          <a:ext cx="4065147" cy="32116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Weiterentwicklung von Inklusion vor 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Gezielte Planung von Fortbildungen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„Bestandsaufnahme“: </a:t>
          </a:r>
          <a:r>
            <a:rPr lang="de-DE" sz="2400" i="1" kern="1200" dirty="0"/>
            <a:t>Was denken unsere Fachkräfte über das Thema?</a:t>
          </a:r>
        </a:p>
      </dsp:txBody>
      <dsp:txXfrm>
        <a:off x="42" y="760662"/>
        <a:ext cx="4065147" cy="3211650"/>
      </dsp:txXfrm>
    </dsp:sp>
    <dsp:sp modelId="{91CBD334-4A78-435F-85CF-226A87BC31D3}">
      <dsp:nvSpPr>
        <dsp:cNvPr id="0" name=""/>
        <dsp:cNvSpPr/>
      </dsp:nvSpPr>
      <dsp:spPr>
        <a:xfrm>
          <a:off x="4634310" y="69462"/>
          <a:ext cx="4065147" cy="691200"/>
        </a:xfrm>
        <a:prstGeom prst="rect">
          <a:avLst/>
        </a:prstGeom>
        <a:solidFill>
          <a:schemeClr val="accent3">
            <a:hueOff val="-1020270"/>
            <a:satOff val="-9202"/>
            <a:lumOff val="5884"/>
            <a:alphaOff val="0"/>
          </a:schemeClr>
        </a:solidFill>
        <a:ln w="12700" cap="flat" cmpd="sng" algn="ctr">
          <a:solidFill>
            <a:schemeClr val="accent3">
              <a:hueOff val="-1020270"/>
              <a:satOff val="-9202"/>
              <a:lumOff val="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Forschung</a:t>
          </a:r>
        </a:p>
      </dsp:txBody>
      <dsp:txXfrm>
        <a:off x="4634310" y="69462"/>
        <a:ext cx="4065147" cy="691200"/>
      </dsp:txXfrm>
    </dsp:sp>
    <dsp:sp modelId="{64CBD559-B19A-41F0-89E6-94E7B6BCC853}">
      <dsp:nvSpPr>
        <dsp:cNvPr id="0" name=""/>
        <dsp:cNvSpPr/>
      </dsp:nvSpPr>
      <dsp:spPr>
        <a:xfrm>
          <a:off x="4634310" y="760662"/>
          <a:ext cx="4065147" cy="3211650"/>
        </a:xfrm>
        <a:prstGeom prst="rect">
          <a:avLst/>
        </a:prstGeom>
        <a:solidFill>
          <a:schemeClr val="accent3">
            <a:tint val="40000"/>
            <a:alpha val="90000"/>
            <a:hueOff val="-1849565"/>
            <a:satOff val="7857"/>
            <a:lumOff val="110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849565"/>
              <a:satOff val="7857"/>
              <a:lumOff val="11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Lässt sich unser Fragebogen aus dem Schulbereich gut für Kindertageseinrichtungen übersetzen?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Wie hängen unterschiedliche Sichtweisen der Fachkräfte miteinander zusammen?</a:t>
          </a:r>
        </a:p>
      </dsp:txBody>
      <dsp:txXfrm>
        <a:off x="4634310" y="760662"/>
        <a:ext cx="4065147" cy="3211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1032B-B15B-42E6-AD1C-A73BD119FE6C}">
      <dsp:nvSpPr>
        <dsp:cNvPr id="0" name=""/>
        <dsp:cNvSpPr/>
      </dsp:nvSpPr>
      <dsp:spPr>
        <a:xfrm>
          <a:off x="585048" y="914142"/>
          <a:ext cx="2316117" cy="2024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Einrichten der Umfrage</a:t>
          </a:r>
        </a:p>
      </dsp:txBody>
      <dsp:txXfrm>
        <a:off x="1164078" y="1217829"/>
        <a:ext cx="1129107" cy="1417204"/>
      </dsp:txXfrm>
    </dsp:sp>
    <dsp:sp modelId="{F13607F8-EC42-4CDC-A4DC-2B5450E4E192}">
      <dsp:nvSpPr>
        <dsp:cNvPr id="0" name=""/>
        <dsp:cNvSpPr/>
      </dsp:nvSpPr>
      <dsp:spPr>
        <a:xfrm>
          <a:off x="6019" y="1347402"/>
          <a:ext cx="1158058" cy="11580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9.-13. Mai </a:t>
          </a:r>
        </a:p>
      </dsp:txBody>
      <dsp:txXfrm>
        <a:off x="175613" y="1516996"/>
        <a:ext cx="818870" cy="818870"/>
      </dsp:txXfrm>
    </dsp:sp>
    <dsp:sp modelId="{1C72C8BC-B358-4EC3-99D6-7B7CF82E1EF1}">
      <dsp:nvSpPr>
        <dsp:cNvPr id="0" name=""/>
        <dsp:cNvSpPr/>
      </dsp:nvSpPr>
      <dsp:spPr>
        <a:xfrm>
          <a:off x="3624953" y="914142"/>
          <a:ext cx="2316117" cy="2024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Versand der Informationen</a:t>
          </a:r>
        </a:p>
      </dsp:txBody>
      <dsp:txXfrm>
        <a:off x="4203982" y="1217829"/>
        <a:ext cx="1129107" cy="1417204"/>
      </dsp:txXfrm>
    </dsp:sp>
    <dsp:sp modelId="{AF0FA1A2-CE37-43F2-B91B-A5A9DE1E414D}">
      <dsp:nvSpPr>
        <dsp:cNvPr id="0" name=""/>
        <dsp:cNvSpPr/>
      </dsp:nvSpPr>
      <dsp:spPr>
        <a:xfrm>
          <a:off x="3045924" y="1347402"/>
          <a:ext cx="1158058" cy="11580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16.-20. Mai</a:t>
          </a:r>
        </a:p>
      </dsp:txBody>
      <dsp:txXfrm>
        <a:off x="3215518" y="1516996"/>
        <a:ext cx="818870" cy="818870"/>
      </dsp:txXfrm>
    </dsp:sp>
    <dsp:sp modelId="{AF2A8216-CC06-47DB-89EF-BFCF4132BCCC}">
      <dsp:nvSpPr>
        <dsp:cNvPr id="0" name=""/>
        <dsp:cNvSpPr/>
      </dsp:nvSpPr>
      <dsp:spPr>
        <a:xfrm>
          <a:off x="6664858" y="914142"/>
          <a:ext cx="2316117" cy="2024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Teilnahme möglich</a:t>
          </a:r>
        </a:p>
      </dsp:txBody>
      <dsp:txXfrm>
        <a:off x="7243887" y="1217829"/>
        <a:ext cx="1129107" cy="1417204"/>
      </dsp:txXfrm>
    </dsp:sp>
    <dsp:sp modelId="{709B39DA-9D58-4D5C-B574-849F4E1AB313}">
      <dsp:nvSpPr>
        <dsp:cNvPr id="0" name=""/>
        <dsp:cNvSpPr/>
      </dsp:nvSpPr>
      <dsp:spPr>
        <a:xfrm>
          <a:off x="6085828" y="1347402"/>
          <a:ext cx="1158058" cy="11580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Bis 17. Juni</a:t>
          </a:r>
        </a:p>
      </dsp:txBody>
      <dsp:txXfrm>
        <a:off x="6255422" y="1516996"/>
        <a:ext cx="818870" cy="818870"/>
      </dsp:txXfrm>
    </dsp:sp>
    <dsp:sp modelId="{BE02A3B7-0276-46C8-B8F9-2A561C31380C}">
      <dsp:nvSpPr>
        <dsp:cNvPr id="0" name=""/>
        <dsp:cNvSpPr/>
      </dsp:nvSpPr>
      <dsp:spPr>
        <a:xfrm>
          <a:off x="9704762" y="914142"/>
          <a:ext cx="2316117" cy="2024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Bericht an den Träger</a:t>
          </a:r>
        </a:p>
      </dsp:txBody>
      <dsp:txXfrm>
        <a:off x="10283792" y="1217829"/>
        <a:ext cx="1129107" cy="1417204"/>
      </dsp:txXfrm>
    </dsp:sp>
    <dsp:sp modelId="{99114923-7AB4-47D8-ABDE-B35AF22F8E70}">
      <dsp:nvSpPr>
        <dsp:cNvPr id="0" name=""/>
        <dsp:cNvSpPr/>
      </dsp:nvSpPr>
      <dsp:spPr>
        <a:xfrm>
          <a:off x="9125733" y="1347402"/>
          <a:ext cx="1158058" cy="11580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Bis 31. August</a:t>
          </a:r>
        </a:p>
      </dsp:txBody>
      <dsp:txXfrm>
        <a:off x="9295327" y="1516996"/>
        <a:ext cx="818870" cy="818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B7625-D0F8-4D29-9ACD-366013FE2911}">
      <dsp:nvSpPr>
        <dsp:cNvPr id="0" name=""/>
        <dsp:cNvSpPr/>
      </dsp:nvSpPr>
      <dsp:spPr>
        <a:xfrm rot="10800000">
          <a:off x="2040876" y="2409"/>
          <a:ext cx="6992874" cy="111805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3030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Link und QR-Code mit Code geht an Einrichtung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Auch als Datei zum Ausdrucken</a:t>
          </a:r>
        </a:p>
      </dsp:txBody>
      <dsp:txXfrm rot="10800000">
        <a:off x="2320389" y="2409"/>
        <a:ext cx="6713361" cy="1118052"/>
      </dsp:txXfrm>
    </dsp:sp>
    <dsp:sp modelId="{2FE03907-B2F8-4696-B800-39D3D368B74D}">
      <dsp:nvSpPr>
        <dsp:cNvPr id="0" name=""/>
        <dsp:cNvSpPr/>
      </dsp:nvSpPr>
      <dsp:spPr>
        <a:xfrm>
          <a:off x="1481849" y="2409"/>
          <a:ext cx="1118052" cy="1118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A1EB27-DDEB-423C-9F08-4DFFD74F5ECB}">
      <dsp:nvSpPr>
        <dsp:cNvPr id="0" name=""/>
        <dsp:cNvSpPr/>
      </dsp:nvSpPr>
      <dsp:spPr>
        <a:xfrm rot="10800000">
          <a:off x="2040876" y="1437254"/>
          <a:ext cx="6992874" cy="1118052"/>
        </a:xfrm>
        <a:prstGeom prst="homePlate">
          <a:avLst/>
        </a:prstGeom>
        <a:gradFill rotWithShape="0">
          <a:gsLst>
            <a:gs pos="0">
              <a:schemeClr val="accent2">
                <a:hueOff val="-469646"/>
                <a:satOff val="460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9646"/>
                <a:satOff val="460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9646"/>
                <a:satOff val="460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3030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Vorstellen &amp; Bewerben in Teamsitzung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Am besten direkt ausfüllen lassen (max. 20-30 Minuten)</a:t>
          </a:r>
        </a:p>
      </dsp:txBody>
      <dsp:txXfrm rot="10800000">
        <a:off x="2320389" y="1437254"/>
        <a:ext cx="6713361" cy="1118052"/>
      </dsp:txXfrm>
    </dsp:sp>
    <dsp:sp modelId="{B6C0DD61-5B59-47DE-B59E-5455EECA6052}">
      <dsp:nvSpPr>
        <dsp:cNvPr id="0" name=""/>
        <dsp:cNvSpPr/>
      </dsp:nvSpPr>
      <dsp:spPr>
        <a:xfrm>
          <a:off x="1481849" y="1437254"/>
          <a:ext cx="1118052" cy="11180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accent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A24A5E-6F3A-4E8A-A2FC-2D33EBA9091F}">
      <dsp:nvSpPr>
        <dsp:cNvPr id="0" name=""/>
        <dsp:cNvSpPr/>
      </dsp:nvSpPr>
      <dsp:spPr>
        <a:xfrm rot="10800000">
          <a:off x="2040876" y="2872099"/>
          <a:ext cx="6992874" cy="1118052"/>
        </a:xfrm>
        <a:prstGeom prst="homePlate">
          <a:avLst/>
        </a:prstGeom>
        <a:gradFill rotWithShape="0">
          <a:gsLst>
            <a:gs pos="0">
              <a:schemeClr val="accent2">
                <a:hueOff val="-939293"/>
                <a:satOff val="9202"/>
                <a:lumOff val="-58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39293"/>
                <a:satOff val="9202"/>
                <a:lumOff val="-58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39293"/>
                <a:satOff val="9202"/>
                <a:lumOff val="-58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303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Wichtig: Teilnahme freiwillig für jede einzelne Person</a:t>
          </a:r>
        </a:p>
      </dsp:txBody>
      <dsp:txXfrm rot="10800000">
        <a:off x="2320389" y="2872099"/>
        <a:ext cx="6713361" cy="1118052"/>
      </dsp:txXfrm>
    </dsp:sp>
    <dsp:sp modelId="{4B2DE46E-C02D-4BAD-A59F-FDDD9584D030}">
      <dsp:nvSpPr>
        <dsp:cNvPr id="0" name=""/>
        <dsp:cNvSpPr/>
      </dsp:nvSpPr>
      <dsp:spPr>
        <a:xfrm>
          <a:off x="1481849" y="2872099"/>
          <a:ext cx="1118052" cy="111805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6D739-0DAD-49FC-BFF7-D9A0B920904B}">
      <dsp:nvSpPr>
        <dsp:cNvPr id="0" name=""/>
        <dsp:cNvSpPr/>
      </dsp:nvSpPr>
      <dsp:spPr>
        <a:xfrm>
          <a:off x="0" y="456181"/>
          <a:ext cx="105156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Wenn viele Einrichtungen teilnehmen, kann auf Trägerebene ein gutes Bild über die aktuellen Sichtweisen der Fachkräfte gezeichnet werden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Fortbildungsangebote werden zielgerichteter und gehen nicht am Bedarf vorbei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Der Fragebogen kann eine Anregung zur Diskussion im Team sein</a:t>
          </a:r>
        </a:p>
      </dsp:txBody>
      <dsp:txXfrm>
        <a:off x="0" y="456181"/>
        <a:ext cx="10515600" cy="1701000"/>
      </dsp:txXfrm>
    </dsp:sp>
    <dsp:sp modelId="{F7EEBBFE-63A9-43D3-AAC9-6F980B339BFB}">
      <dsp:nvSpPr>
        <dsp:cNvPr id="0" name=""/>
        <dsp:cNvSpPr/>
      </dsp:nvSpPr>
      <dsp:spPr>
        <a:xfrm>
          <a:off x="525780" y="160981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Inhaltlich</a:t>
          </a:r>
        </a:p>
      </dsp:txBody>
      <dsp:txXfrm>
        <a:off x="554601" y="189802"/>
        <a:ext cx="7303278" cy="532758"/>
      </dsp:txXfrm>
    </dsp:sp>
    <dsp:sp modelId="{47B98474-C0E0-459C-A441-B306106FA8B3}">
      <dsp:nvSpPr>
        <dsp:cNvPr id="0" name=""/>
        <dsp:cNvSpPr/>
      </dsp:nvSpPr>
      <dsp:spPr>
        <a:xfrm>
          <a:off x="0" y="2560381"/>
          <a:ext cx="10515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020270"/>
              <a:satOff val="-9202"/>
              <a:lumOff val="58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Verlosung von Spielepaketen für die Einrichtungen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10x Pakete im Wert von je 50 EUR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Jede teilnehmende Fachkraft kommt in den „Lostopf“</a:t>
          </a:r>
        </a:p>
      </dsp:txBody>
      <dsp:txXfrm>
        <a:off x="0" y="2560381"/>
        <a:ext cx="10515600" cy="1449000"/>
      </dsp:txXfrm>
    </dsp:sp>
    <dsp:sp modelId="{C2FF8232-3742-424B-A0A1-4AD63B8EB00D}">
      <dsp:nvSpPr>
        <dsp:cNvPr id="0" name=""/>
        <dsp:cNvSpPr/>
      </dsp:nvSpPr>
      <dsp:spPr>
        <a:xfrm>
          <a:off x="525780" y="2265181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-1020270"/>
                <a:satOff val="-9202"/>
                <a:lumOff val="58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020270"/>
                <a:satOff val="-9202"/>
                <a:lumOff val="58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020270"/>
                <a:satOff val="-9202"/>
                <a:lumOff val="58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Gewinnmöglichkeit (Incentives)</a:t>
          </a:r>
        </a:p>
      </dsp:txBody>
      <dsp:txXfrm>
        <a:off x="554601" y="2294002"/>
        <a:ext cx="73032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>
            <a:extLst>
              <a:ext uri="{FF2B5EF4-FFF2-40B4-BE49-F238E27FC236}">
                <a16:creationId xmlns:a16="http://schemas.microsoft.com/office/drawing/2014/main" id="{FAD4528E-1F36-491E-8045-ABBAFB8F3F1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4050"/>
            <a:ext cx="12191999" cy="8127999"/>
          </a:xfrm>
          <a:prstGeom prst="rect">
            <a:avLst/>
          </a:prstGeom>
        </p:spPr>
      </p:pic>
      <p:sp>
        <p:nvSpPr>
          <p:cNvPr id="11" name="Rechteck 10" descr="Rechteck">
            <a:extLst>
              <a:ext uri="{FF2B5EF4-FFF2-40B4-BE49-F238E27FC236}">
                <a16:creationId xmlns:a16="http://schemas.microsoft.com/office/drawing/2014/main" id="{7D1054A7-EDE8-4925-81F9-621B8BB260D7}"/>
              </a:ext>
            </a:extLst>
          </p:cNvPr>
          <p:cNvSpPr/>
          <p:nvPr userDrawn="1"/>
        </p:nvSpPr>
        <p:spPr>
          <a:xfrm>
            <a:off x="-284301" y="-88899"/>
            <a:ext cx="12688259" cy="863600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hteck 12" descr="Rechteck">
            <a:extLst>
              <a:ext uri="{FF2B5EF4-FFF2-40B4-BE49-F238E27FC236}">
                <a16:creationId xmlns:a16="http://schemas.microsoft.com/office/drawing/2014/main" id="{C45398CE-4888-4B7F-957D-2C656C1FED08}"/>
              </a:ext>
            </a:extLst>
          </p:cNvPr>
          <p:cNvSpPr/>
          <p:nvPr userDrawn="1"/>
        </p:nvSpPr>
        <p:spPr>
          <a:xfrm>
            <a:off x="-292100" y="3429000"/>
            <a:ext cx="12696190" cy="29083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F92ED-E94F-4837-8EA2-F6E0E7A1F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55999"/>
            <a:ext cx="9144000" cy="1390649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E3A038-6AB9-4184-AD7E-402FAF16D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41900"/>
            <a:ext cx="10515600" cy="11303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504E6D-6C24-4DBA-A081-C0299397CAF6}"/>
              </a:ext>
            </a:extLst>
          </p:cNvPr>
          <p:cNvSpPr/>
          <p:nvPr userDrawn="1"/>
        </p:nvSpPr>
        <p:spPr>
          <a:xfrm>
            <a:off x="-444500" y="6273800"/>
            <a:ext cx="12848458" cy="13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A813EA3-071E-41C3-BCE0-4378290C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2694"/>
            <a:ext cx="1498600" cy="6270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66AE808-15D5-4BA9-99F0-DA32EB03D0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5336" y="6301594"/>
            <a:ext cx="1257764" cy="48485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2AC06D0-3FF2-4809-818D-D8F4FA3A9246}"/>
              </a:ext>
            </a:extLst>
          </p:cNvPr>
          <p:cNvSpPr txBox="1"/>
          <p:nvPr userDrawn="1"/>
        </p:nvSpPr>
        <p:spPr>
          <a:xfrm>
            <a:off x="5079825" y="6278384"/>
            <a:ext cx="203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Prof.</a:t>
            </a:r>
            <a:r>
              <a:rPr lang="de-DE" sz="1400" baseline="30000" dirty="0"/>
              <a:t>in</a:t>
            </a:r>
            <a:r>
              <a:rPr lang="de-DE" sz="1400" dirty="0"/>
              <a:t> Dr.</a:t>
            </a:r>
            <a:r>
              <a:rPr lang="de-DE" sz="1400" baseline="30000" dirty="0"/>
              <a:t>in</a:t>
            </a:r>
            <a:r>
              <a:rPr lang="de-DE" sz="1400" dirty="0"/>
              <a:t> Conny Melzer</a:t>
            </a:r>
          </a:p>
          <a:p>
            <a:pPr algn="ctr"/>
            <a:r>
              <a:rPr lang="de-DE" sz="1400" dirty="0"/>
              <a:t>Prof. Dr. David Scheer</a:t>
            </a:r>
          </a:p>
        </p:txBody>
      </p:sp>
    </p:spTree>
    <p:extLst>
      <p:ext uri="{BB962C8B-B14F-4D97-AF65-F5344CB8AC3E}">
        <p14:creationId xmlns:p14="http://schemas.microsoft.com/office/powerpoint/2010/main" val="306497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9AFD1-E926-479C-A6C0-1CD9595A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D2CD86-85C8-44D0-AD78-B683E8F1C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91DE0B-8376-42F9-A7B6-36B5C415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82E3F3-A502-4C1F-9C86-9AEC5199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9FAB92-C15E-416D-BA6A-4F325837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 descr="Rechteck">
            <a:extLst>
              <a:ext uri="{FF2B5EF4-FFF2-40B4-BE49-F238E27FC236}">
                <a16:creationId xmlns:a16="http://schemas.microsoft.com/office/drawing/2014/main" id="{312095B5-A41C-4475-A031-A4D325ADDB25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hteck 7" descr="Rechteck">
            <a:extLst>
              <a:ext uri="{FF2B5EF4-FFF2-40B4-BE49-F238E27FC236}">
                <a16:creationId xmlns:a16="http://schemas.microsoft.com/office/drawing/2014/main" id="{9B5806DB-9E86-481C-B18E-AB00036B03FB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B96054-E030-402E-B329-D62645328E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0C1267-20DA-4136-972D-61415622B6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1078FC-D3C5-42AD-8464-143FBB63BF76}"/>
              </a:ext>
            </a:extLst>
          </p:cNvPr>
          <p:cNvSpPr/>
          <p:nvPr userDrawn="1"/>
        </p:nvSpPr>
        <p:spPr>
          <a:xfrm>
            <a:off x="838200" y="1706566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32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D75236-79A5-49C0-BCE0-64A9A637E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83459"/>
            <a:ext cx="2628900" cy="519350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035538-7FFD-487A-B9D6-F919AB4A3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83459"/>
            <a:ext cx="7734300" cy="51935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C4234-0E48-423B-941F-E630DF53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9CD033-0479-497B-83E5-F9012299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C4C31-9A78-42F7-859E-70455D1F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 descr="Rechteck">
            <a:extLst>
              <a:ext uri="{FF2B5EF4-FFF2-40B4-BE49-F238E27FC236}">
                <a16:creationId xmlns:a16="http://schemas.microsoft.com/office/drawing/2014/main" id="{87754530-F9F8-4FE7-8B8F-5C1FAF24E3A0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hteck 7" descr="Rechteck">
            <a:extLst>
              <a:ext uri="{FF2B5EF4-FFF2-40B4-BE49-F238E27FC236}">
                <a16:creationId xmlns:a16="http://schemas.microsoft.com/office/drawing/2014/main" id="{B04EB02B-894E-4341-8CFD-057BDA6FA625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C545FFC-A33A-45AE-B202-E28E7DC18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3CBCD1-2D26-438D-B278-B8F6237A8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8AEC2CB-3271-4BD6-80CD-FDAA1F017C58}"/>
              </a:ext>
            </a:extLst>
          </p:cNvPr>
          <p:cNvSpPr/>
          <p:nvPr userDrawn="1"/>
        </p:nvSpPr>
        <p:spPr>
          <a:xfrm rot="5400000">
            <a:off x="6858791" y="2735269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39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3B032-2664-47C6-A457-DB38305E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B8D8E3-FBA9-4EFC-96C3-D5F0D12F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A1B3F8-0D7E-4B64-BB18-AC8DC8B6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0536D3-0B3F-41B6-8C20-91C93089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9EB82-DE65-4D4C-AD2B-A92AF1AF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hteck 8" descr="Rechteck">
            <a:extLst>
              <a:ext uri="{FF2B5EF4-FFF2-40B4-BE49-F238E27FC236}">
                <a16:creationId xmlns:a16="http://schemas.microsoft.com/office/drawing/2014/main" id="{2A62E443-46D3-404C-B988-872BED03AE3F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hteck 9" descr="Rechteck">
            <a:extLst>
              <a:ext uri="{FF2B5EF4-FFF2-40B4-BE49-F238E27FC236}">
                <a16:creationId xmlns:a16="http://schemas.microsoft.com/office/drawing/2014/main" id="{74415BE3-3710-4581-9ABF-CE8A6DE8872A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B66D619-4004-44D0-8DD6-1CF9CFDDA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47EF36A-395F-49F7-A4BF-16DDDB56C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616F75B-0CFF-4637-9F11-5B8814E71055}"/>
              </a:ext>
            </a:extLst>
          </p:cNvPr>
          <p:cNvSpPr/>
          <p:nvPr userDrawn="1"/>
        </p:nvSpPr>
        <p:spPr>
          <a:xfrm>
            <a:off x="838200" y="1706566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4CB9E-C146-4FDE-9DFB-62E80168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16C0E8-D768-426D-B547-12F6C509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6F75A6-409C-4A7C-B9D9-A92AE2BB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62F74E-38D6-4C32-A9E5-B05F83BC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B35ACA-C314-4449-86F3-163EC52D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 descr="Rechteck">
            <a:extLst>
              <a:ext uri="{FF2B5EF4-FFF2-40B4-BE49-F238E27FC236}">
                <a16:creationId xmlns:a16="http://schemas.microsoft.com/office/drawing/2014/main" id="{4C87C86A-1D7F-44C8-A85B-72CB33D5501B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hteck 7" descr="Rechteck">
            <a:extLst>
              <a:ext uri="{FF2B5EF4-FFF2-40B4-BE49-F238E27FC236}">
                <a16:creationId xmlns:a16="http://schemas.microsoft.com/office/drawing/2014/main" id="{2E2E0FB0-AAAD-4CE7-9132-202E1F08D139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C8A928-12A9-4BF0-A02A-3FB6D2C3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910837-8752-47D7-BD51-13A4BCD65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08EF477-D87F-4CB6-87B1-FBDF666655D9}"/>
              </a:ext>
            </a:extLst>
          </p:cNvPr>
          <p:cNvSpPr/>
          <p:nvPr userDrawn="1"/>
        </p:nvSpPr>
        <p:spPr>
          <a:xfrm>
            <a:off x="831850" y="4506920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49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B76A6-1042-45EF-BAD5-BE3B6031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D367A-A2B3-4F27-ABBC-E8298D00B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2D1EBC-2537-4FD9-AFEE-6F5835B03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E31437-4655-449F-B94E-665CD2AC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A47075-701A-45D8-A735-9511AC81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52BF43-E24D-44A8-915C-C44DF661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 descr="Rechteck">
            <a:extLst>
              <a:ext uri="{FF2B5EF4-FFF2-40B4-BE49-F238E27FC236}">
                <a16:creationId xmlns:a16="http://schemas.microsoft.com/office/drawing/2014/main" id="{A9574E87-7604-437E-BDB4-E0A80571EAB3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hteck 8" descr="Rechteck">
            <a:extLst>
              <a:ext uri="{FF2B5EF4-FFF2-40B4-BE49-F238E27FC236}">
                <a16:creationId xmlns:a16="http://schemas.microsoft.com/office/drawing/2014/main" id="{A16BE492-F04B-4B8A-B962-61B1E00D23DE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345420-6467-4FAD-893E-D94CE42F6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F89D91-D529-4983-AB78-335CCCD0D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55EA7DE-C361-40FD-B04C-658987FC15A4}"/>
              </a:ext>
            </a:extLst>
          </p:cNvPr>
          <p:cNvSpPr/>
          <p:nvPr userDrawn="1"/>
        </p:nvSpPr>
        <p:spPr>
          <a:xfrm>
            <a:off x="838200" y="1706566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9AC49-5AB9-4F33-84F1-29059733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460"/>
            <a:ext cx="10515600" cy="74522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AFCCE1-E5CA-4656-B922-F751FFC01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A4E836-7B1E-4FFF-BF68-ADA39EF69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B22DFC-6EC2-4726-9162-CD9D2DD77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EB1A0-1754-4451-8C87-86EDE8FE1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D651395-6567-4424-8720-3AD42057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48B8CF-C89C-4588-B00F-20633697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5AD864-4E71-4025-A670-6E3B912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 descr="Rechteck">
            <a:extLst>
              <a:ext uri="{FF2B5EF4-FFF2-40B4-BE49-F238E27FC236}">
                <a16:creationId xmlns:a16="http://schemas.microsoft.com/office/drawing/2014/main" id="{358ED295-F8A2-4A75-9CB0-DA84A6D2FE9C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hteck 10" descr="Rechteck">
            <a:extLst>
              <a:ext uri="{FF2B5EF4-FFF2-40B4-BE49-F238E27FC236}">
                <a16:creationId xmlns:a16="http://schemas.microsoft.com/office/drawing/2014/main" id="{314AB43C-2204-4D59-8071-037DA03D0CB6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5FD776-63CE-4ADE-AFE7-EC4FF3AD0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E289F97-5FF5-45C2-8D42-E70725C64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6F666BE3-69AC-4082-9B02-4B3448D6015A}"/>
              </a:ext>
            </a:extLst>
          </p:cNvPr>
          <p:cNvSpPr/>
          <p:nvPr userDrawn="1"/>
        </p:nvSpPr>
        <p:spPr>
          <a:xfrm>
            <a:off x="838200" y="1706566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0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EE5E8-AAAC-4801-9FCA-3F33951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BA45DF-A9AE-469E-A427-83C12F20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9ACF11-9675-40FC-8C09-6EB69CC5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1A5A4A-D042-40AA-9540-95EECC8A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 descr="Rechteck">
            <a:extLst>
              <a:ext uri="{FF2B5EF4-FFF2-40B4-BE49-F238E27FC236}">
                <a16:creationId xmlns:a16="http://schemas.microsoft.com/office/drawing/2014/main" id="{651C7695-BB66-4CD4-B728-7FD6F3B93C9A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hteck 6" descr="Rechteck">
            <a:extLst>
              <a:ext uri="{FF2B5EF4-FFF2-40B4-BE49-F238E27FC236}">
                <a16:creationId xmlns:a16="http://schemas.microsoft.com/office/drawing/2014/main" id="{D9D92675-AAA7-45CA-B381-4623D400A429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FFA94A-7251-411F-99B3-6617A81E7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840B74-9CB2-41A9-9791-BA48995C2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A0B9144-7224-482B-9ED3-A36794D3CB12}"/>
              </a:ext>
            </a:extLst>
          </p:cNvPr>
          <p:cNvSpPr/>
          <p:nvPr userDrawn="1"/>
        </p:nvSpPr>
        <p:spPr>
          <a:xfrm>
            <a:off x="838200" y="1706566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6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5D116F-B20B-428A-B000-B9C31FA1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3C2DFB-AE46-412E-83AE-5BE52C3E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A8FC5A-2749-4CF0-B12E-AF395EFA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 descr="Rechteck">
            <a:extLst>
              <a:ext uri="{FF2B5EF4-FFF2-40B4-BE49-F238E27FC236}">
                <a16:creationId xmlns:a16="http://schemas.microsoft.com/office/drawing/2014/main" id="{356AAB23-7E5B-491D-8E8D-3AE7DC9DD76D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hteck 5" descr="Rechteck">
            <a:extLst>
              <a:ext uri="{FF2B5EF4-FFF2-40B4-BE49-F238E27FC236}">
                <a16:creationId xmlns:a16="http://schemas.microsoft.com/office/drawing/2014/main" id="{1F1D3F7F-30CC-43B7-9611-207B989137DE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98051A-3CB3-48E7-BAE0-335E406FA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C59A3F-CFFA-4BA9-9439-8852201B3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A35F2-07B2-4FF7-BC6A-6F32EEE3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2200"/>
            <a:ext cx="3932237" cy="1065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7C3304-089A-4EF6-BEF0-2482D818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8C07FB-3452-4083-9914-0053C8421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842AE-E5B2-4FA1-8518-60F149BD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8DD0D6-F42A-43CF-A5BF-AE97DA0C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33B4A3-4103-4665-A052-07338912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 descr="Rechteck">
            <a:extLst>
              <a:ext uri="{FF2B5EF4-FFF2-40B4-BE49-F238E27FC236}">
                <a16:creationId xmlns:a16="http://schemas.microsoft.com/office/drawing/2014/main" id="{28A0AB1B-C843-4B30-8459-16B4F10C339A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hteck 8" descr="Rechteck">
            <a:extLst>
              <a:ext uri="{FF2B5EF4-FFF2-40B4-BE49-F238E27FC236}">
                <a16:creationId xmlns:a16="http://schemas.microsoft.com/office/drawing/2014/main" id="{4C5F296F-A27F-4572-8219-59A5CE5370DF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63943CC-DE8C-4AFC-8F68-C6869085E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F1207A-652A-4267-B164-FAA6830AF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9CC112B-717B-464D-A945-E49A0FD334A6}"/>
              </a:ext>
            </a:extLst>
          </p:cNvPr>
          <p:cNvSpPr/>
          <p:nvPr userDrawn="1"/>
        </p:nvSpPr>
        <p:spPr>
          <a:xfrm>
            <a:off x="838200" y="2024066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21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1AAAA-6A96-45E2-ADBA-612693F9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2200"/>
            <a:ext cx="3932237" cy="1065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7B36F1-F366-4663-B22F-1390944E6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5273D6-24A4-41EC-A066-452DC4B6D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8CE0D5-FD17-4AF6-BF41-FDBC34FC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5558-1E21-41B9-992F-980D8057CC21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B1B3BF-C944-4354-8016-1552DE4A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8F08BE-67A3-46C1-90A5-52AD85C8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C479-0082-45B6-B103-5B020863D09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 descr="Rechteck">
            <a:extLst>
              <a:ext uri="{FF2B5EF4-FFF2-40B4-BE49-F238E27FC236}">
                <a16:creationId xmlns:a16="http://schemas.microsoft.com/office/drawing/2014/main" id="{8A15FEBE-770B-42E6-B17C-954DA2005DB0}"/>
              </a:ext>
            </a:extLst>
          </p:cNvPr>
          <p:cNvSpPr/>
          <p:nvPr userDrawn="1"/>
        </p:nvSpPr>
        <p:spPr>
          <a:xfrm>
            <a:off x="-292100" y="6296022"/>
            <a:ext cx="12696190" cy="70008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hteck 8" descr="Rechteck">
            <a:extLst>
              <a:ext uri="{FF2B5EF4-FFF2-40B4-BE49-F238E27FC236}">
                <a16:creationId xmlns:a16="http://schemas.microsoft.com/office/drawing/2014/main" id="{9D75035B-1ADC-4A5A-A83D-4C10E44C9234}"/>
              </a:ext>
            </a:extLst>
          </p:cNvPr>
          <p:cNvSpPr/>
          <p:nvPr userDrawn="1"/>
        </p:nvSpPr>
        <p:spPr>
          <a:xfrm>
            <a:off x="-284301" y="-88900"/>
            <a:ext cx="12688259" cy="225425"/>
          </a:xfrm>
          <a:prstGeom prst="rect">
            <a:avLst/>
          </a:prstGeom>
          <a:solidFill>
            <a:srgbClr val="00889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04979D-4105-42B9-B9AF-FF035C103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594"/>
            <a:ext cx="1714964" cy="7175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CE09A4-EE1E-405F-ABCA-814F31065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036" y="210444"/>
            <a:ext cx="1714964" cy="66109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6835885-2ACA-4812-9E1A-C19797E65A64}"/>
              </a:ext>
            </a:extLst>
          </p:cNvPr>
          <p:cNvSpPr/>
          <p:nvPr userDrawn="1"/>
        </p:nvSpPr>
        <p:spPr>
          <a:xfrm>
            <a:off x="838200" y="2011366"/>
            <a:ext cx="3606800" cy="103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2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EE6CB7B-1C2C-4D1E-8C01-A6B1D10B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267098-B121-4ADD-8095-33786E15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A4C55B-F5F4-4432-9FB5-838D64AA8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A45558-1E21-41B9-992F-980D8057CC21}" type="datetimeFigureOut">
              <a:rPr lang="de-DE" smtClean="0"/>
              <a:pPr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F0847B-9A57-4FB3-A022-38477A720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DDB6E-B993-4BFB-93EA-D6CC23B06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AFCC479-0082-45B6-B103-5B020863D09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6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fragezeichen-frage-1421017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181CD-D148-45C2-984B-5B68383D6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FEDIelementar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450997-6C91-4A01-AC1F-09A143D36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Subjektive Sichtweisen </a:t>
            </a:r>
            <a:r>
              <a:rPr lang="de-DE" dirty="0"/>
              <a:t>pädagogischer Fachkräfte</a:t>
            </a:r>
          </a:p>
          <a:p>
            <a:r>
              <a:rPr lang="de-DE" dirty="0"/>
              <a:t>auf Inklusion in Kindertagesstätten</a:t>
            </a:r>
          </a:p>
        </p:txBody>
      </p:sp>
    </p:spTree>
    <p:extLst>
      <p:ext uri="{BB962C8B-B14F-4D97-AF65-F5344CB8AC3E}">
        <p14:creationId xmlns:p14="http://schemas.microsoft.com/office/powerpoint/2010/main" val="163809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806DE9-4730-4C22-BFC4-36895C39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Fragen?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CEF7176-7E43-423E-BF52-63B5934EC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6819" y="1825625"/>
            <a:ext cx="4198361" cy="4351338"/>
          </a:xfrm>
        </p:spPr>
      </p:pic>
    </p:spTree>
    <p:extLst>
      <p:ext uri="{BB962C8B-B14F-4D97-AF65-F5344CB8AC3E}">
        <p14:creationId xmlns:p14="http://schemas.microsoft.com/office/powerpoint/2010/main" val="395827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9A2B0-E924-45EC-9572-AB2C0595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1967474-1799-4BE2-AB21-5C651C058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913492"/>
              </p:ext>
            </p:extLst>
          </p:nvPr>
        </p:nvGraphicFramePr>
        <p:xfrm>
          <a:off x="838200" y="1943100"/>
          <a:ext cx="1051560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40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488B3-58B3-43AC-9B68-54868569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uns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47AAB50-8951-4964-9218-7D448D08E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182244"/>
              </p:ext>
            </p:extLst>
          </p:nvPr>
        </p:nvGraphicFramePr>
        <p:xfrm>
          <a:off x="2146112" y="2019299"/>
          <a:ext cx="789977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5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7AA04-036E-44DF-B02C-94319420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des Projekts: Was wollen wir wissen?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9FAB476-71BC-47C7-9666-E79E67C8D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293632"/>
              </p:ext>
            </p:extLst>
          </p:nvPr>
        </p:nvGraphicFramePr>
        <p:xfrm>
          <a:off x="1746250" y="1990725"/>
          <a:ext cx="8699500" cy="404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41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77D2D-B979-4EB3-8E66-4FA8C90E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gehen wir vor?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0AC7D-31D4-43C5-9A2E-E23B1B81B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Online-Befragung – anonymisiert</a:t>
            </a:r>
          </a:p>
          <a:p>
            <a:endParaRPr lang="de-DE" dirty="0"/>
          </a:p>
          <a:p>
            <a:r>
              <a:rPr lang="de-DE" dirty="0"/>
              <a:t>Abschnitte des Fragebogens:</a:t>
            </a:r>
          </a:p>
          <a:p>
            <a:pPr lvl="1"/>
            <a:r>
              <a:rPr lang="de-DE" dirty="0"/>
              <a:t>Hintergrunddaten zur Person </a:t>
            </a:r>
            <a:r>
              <a:rPr lang="de-DE" dirty="0">
                <a:sym typeface="Wingdings" panose="05000000000000000000" pitchFamily="2" charset="2"/>
              </a:rPr>
              <a:t> keine Rückverfolgung möglich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Fragen zur „subjektiven Definition von Inklusion“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Fragen zu „Einstellungen zu Inklusion“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Fragen zu „Selbstwirksamkeitserwartungen“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Code für Teilnahme: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Jede Einrichtung bekommt eigenen Code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Wir speichern </a:t>
            </a:r>
            <a:r>
              <a:rPr lang="de-DE" b="1" u="sng" dirty="0">
                <a:sym typeface="Wingdings" panose="05000000000000000000" pitchFamily="2" charset="2"/>
              </a:rPr>
              <a:t>nicht</a:t>
            </a:r>
            <a:r>
              <a:rPr lang="de-DE" dirty="0">
                <a:sym typeface="Wingdings" panose="05000000000000000000" pitchFamily="2" charset="2"/>
              </a:rPr>
              <a:t>, welcher Code zu welcher Einrichtung gehört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Einladung zur Teilnahme: per Mail und/oder Post an die Einrichtung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12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97654-856E-4EB7-9AE4-2C49D2C4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0D3FE40-7510-4C0B-911A-AE62CEF21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813372"/>
              </p:ext>
            </p:extLst>
          </p:nvPr>
        </p:nvGraphicFramePr>
        <p:xfrm>
          <a:off x="82550" y="2014537"/>
          <a:ext cx="12026900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4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675CE-C34E-4DB1-82BE-AC2B6B47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Teilnahme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13C0E81-6BB1-4FDB-ABC0-F81A0DBFB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46884"/>
              </p:ext>
            </p:extLst>
          </p:nvPr>
        </p:nvGraphicFramePr>
        <p:xfrm>
          <a:off x="838200" y="2108200"/>
          <a:ext cx="10515600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13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3B413-DB2C-474E-B7ED-2DF807E3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profitiert Ihre Einrichtung?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E88F962-E4D1-4F51-B186-361CC139F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91990"/>
              </p:ext>
            </p:extLst>
          </p:nvPr>
        </p:nvGraphicFramePr>
        <p:xfrm>
          <a:off x="838200" y="2006599"/>
          <a:ext cx="10515600" cy="417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27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9A442-6255-400F-87CD-F1E9648D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Datenschutz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63421-664C-4A0D-A493-F367722F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 werden so kodiert, dass keine Rückverfolgung der Personen möglich ist (auch nicht indirekt)</a:t>
            </a:r>
          </a:p>
          <a:p>
            <a:r>
              <a:rPr lang="de-DE" dirty="0"/>
              <a:t>Code der Einrichtung kann nicht auf konkrete Einrichtung hin nachverfolgt werden</a:t>
            </a:r>
          </a:p>
          <a:p>
            <a:r>
              <a:rPr lang="de-DE" dirty="0"/>
              <a:t>Anspruch auf Löschung: selbst generiertes Codewort</a:t>
            </a:r>
          </a:p>
          <a:p>
            <a:r>
              <a:rPr lang="de-DE" dirty="0"/>
              <a:t>Anonymisierte Daten werden zur wissenschaftlichen Nachnutzung online zugänglich gemacht</a:t>
            </a:r>
          </a:p>
          <a:p>
            <a:r>
              <a:rPr lang="de-DE" dirty="0"/>
              <a:t>Ausführliche Datenschutzerklärung auf Startseite der Umfrage</a:t>
            </a:r>
          </a:p>
        </p:txBody>
      </p:sp>
    </p:spTree>
    <p:extLst>
      <p:ext uri="{BB962C8B-B14F-4D97-AF65-F5344CB8AC3E}">
        <p14:creationId xmlns:p14="http://schemas.microsoft.com/office/powerpoint/2010/main" val="106825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EDIelementar">
      <a:dk1>
        <a:sysClr val="windowText" lastClr="000000"/>
      </a:dk1>
      <a:lt1>
        <a:sysClr val="window" lastClr="FFFFFF"/>
      </a:lt1>
      <a:dk2>
        <a:srgbClr val="404040"/>
      </a:dk2>
      <a:lt2>
        <a:srgbClr val="D9D9D9"/>
      </a:lt2>
      <a:accent1>
        <a:srgbClr val="08469C"/>
      </a:accent1>
      <a:accent2>
        <a:srgbClr val="0874A6"/>
      </a:accent2>
      <a:accent3>
        <a:srgbClr val="008890"/>
      </a:accent3>
      <a:accent4>
        <a:srgbClr val="08A682"/>
      </a:accent4>
      <a:accent5>
        <a:srgbClr val="089C50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Breitbild</PresentationFormat>
  <Paragraphs>78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Franklin Gothic Demi Cond</vt:lpstr>
      <vt:lpstr>Wingdings</vt:lpstr>
      <vt:lpstr>Office</vt:lpstr>
      <vt:lpstr>FEDIelementar</vt:lpstr>
      <vt:lpstr>Agenda</vt:lpstr>
      <vt:lpstr>Über uns</vt:lpstr>
      <vt:lpstr>Ziele des Projekts: Was wollen wir wissen?</vt:lpstr>
      <vt:lpstr>Wie gehen wir vor?</vt:lpstr>
      <vt:lpstr>Zeitplan</vt:lpstr>
      <vt:lpstr>Teilnahme</vt:lpstr>
      <vt:lpstr>Wie profitiert Ihre Einrichtung?</vt:lpstr>
      <vt:lpstr>Datenschutz</vt:lpstr>
      <vt:lpstr>Ihre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Scheer, David</dc:creator>
  <cp:lastModifiedBy>Scheer, David</cp:lastModifiedBy>
  <cp:revision>8</cp:revision>
  <dcterms:created xsi:type="dcterms:W3CDTF">2022-05-07T11:50:11Z</dcterms:created>
  <dcterms:modified xsi:type="dcterms:W3CDTF">2022-05-12T04:49:53Z</dcterms:modified>
</cp:coreProperties>
</file>